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204024"/>
            <a:ext cx="1081531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1347" y="6036564"/>
            <a:ext cx="2449055" cy="50291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515873" y="0"/>
                </a:moveTo>
                <a:lnTo>
                  <a:pt x="468918" y="2182"/>
                </a:lnTo>
                <a:lnTo>
                  <a:pt x="423144" y="8606"/>
                </a:lnTo>
                <a:lnTo>
                  <a:pt x="378733" y="19080"/>
                </a:lnTo>
                <a:lnTo>
                  <a:pt x="335867" y="33418"/>
                </a:lnTo>
                <a:lnTo>
                  <a:pt x="294729" y="51430"/>
                </a:lnTo>
                <a:lnTo>
                  <a:pt x="255501" y="72929"/>
                </a:lnTo>
                <a:lnTo>
                  <a:pt x="218364" y="97724"/>
                </a:lnTo>
                <a:lnTo>
                  <a:pt x="183501" y="125628"/>
                </a:lnTo>
                <a:lnTo>
                  <a:pt x="151095" y="156452"/>
                </a:lnTo>
                <a:lnTo>
                  <a:pt x="121326" y="190008"/>
                </a:lnTo>
                <a:lnTo>
                  <a:pt x="94377" y="226107"/>
                </a:lnTo>
                <a:lnTo>
                  <a:pt x="70431" y="264560"/>
                </a:lnTo>
                <a:lnTo>
                  <a:pt x="49669" y="305179"/>
                </a:lnTo>
                <a:lnTo>
                  <a:pt x="32274" y="347776"/>
                </a:lnTo>
                <a:lnTo>
                  <a:pt x="18427" y="392161"/>
                </a:lnTo>
                <a:lnTo>
                  <a:pt x="8311" y="438146"/>
                </a:lnTo>
                <a:lnTo>
                  <a:pt x="2108" y="485542"/>
                </a:lnTo>
                <a:lnTo>
                  <a:pt x="0" y="534161"/>
                </a:lnTo>
                <a:lnTo>
                  <a:pt x="2108" y="582781"/>
                </a:lnTo>
                <a:lnTo>
                  <a:pt x="8311" y="630177"/>
                </a:lnTo>
                <a:lnTo>
                  <a:pt x="18427" y="676162"/>
                </a:lnTo>
                <a:lnTo>
                  <a:pt x="32274" y="720547"/>
                </a:lnTo>
                <a:lnTo>
                  <a:pt x="49669" y="763144"/>
                </a:lnTo>
                <a:lnTo>
                  <a:pt x="70431" y="803763"/>
                </a:lnTo>
                <a:lnTo>
                  <a:pt x="94377" y="842216"/>
                </a:lnTo>
                <a:lnTo>
                  <a:pt x="121326" y="878315"/>
                </a:lnTo>
                <a:lnTo>
                  <a:pt x="151095" y="911871"/>
                </a:lnTo>
                <a:lnTo>
                  <a:pt x="183501" y="942695"/>
                </a:lnTo>
                <a:lnTo>
                  <a:pt x="218364" y="970599"/>
                </a:lnTo>
                <a:lnTo>
                  <a:pt x="255501" y="995394"/>
                </a:lnTo>
                <a:lnTo>
                  <a:pt x="294729" y="1016893"/>
                </a:lnTo>
                <a:lnTo>
                  <a:pt x="335867" y="1034905"/>
                </a:lnTo>
                <a:lnTo>
                  <a:pt x="378733" y="1049243"/>
                </a:lnTo>
                <a:lnTo>
                  <a:pt x="423144" y="1059717"/>
                </a:lnTo>
                <a:lnTo>
                  <a:pt x="468918" y="1066141"/>
                </a:lnTo>
                <a:lnTo>
                  <a:pt x="515873" y="1068323"/>
                </a:lnTo>
                <a:lnTo>
                  <a:pt x="562829" y="1066141"/>
                </a:lnTo>
                <a:lnTo>
                  <a:pt x="608603" y="1059717"/>
                </a:lnTo>
                <a:lnTo>
                  <a:pt x="653014" y="1049243"/>
                </a:lnTo>
                <a:lnTo>
                  <a:pt x="695880" y="1034905"/>
                </a:lnTo>
                <a:lnTo>
                  <a:pt x="737018" y="1016893"/>
                </a:lnTo>
                <a:lnTo>
                  <a:pt x="776246" y="995394"/>
                </a:lnTo>
                <a:lnTo>
                  <a:pt x="813383" y="970599"/>
                </a:lnTo>
                <a:lnTo>
                  <a:pt x="848246" y="942695"/>
                </a:lnTo>
                <a:lnTo>
                  <a:pt x="880652" y="911871"/>
                </a:lnTo>
                <a:lnTo>
                  <a:pt x="910421" y="878315"/>
                </a:lnTo>
                <a:lnTo>
                  <a:pt x="937370" y="842216"/>
                </a:lnTo>
                <a:lnTo>
                  <a:pt x="961316" y="803763"/>
                </a:lnTo>
                <a:lnTo>
                  <a:pt x="982078" y="763144"/>
                </a:lnTo>
                <a:lnTo>
                  <a:pt x="999473" y="720547"/>
                </a:lnTo>
                <a:lnTo>
                  <a:pt x="1013320" y="676162"/>
                </a:lnTo>
                <a:lnTo>
                  <a:pt x="1023436" y="630177"/>
                </a:lnTo>
                <a:lnTo>
                  <a:pt x="1029639" y="582781"/>
                </a:lnTo>
                <a:lnTo>
                  <a:pt x="1031747" y="534161"/>
                </a:lnTo>
                <a:lnTo>
                  <a:pt x="1029639" y="485542"/>
                </a:lnTo>
                <a:lnTo>
                  <a:pt x="1023436" y="438146"/>
                </a:lnTo>
                <a:lnTo>
                  <a:pt x="1013320" y="392161"/>
                </a:lnTo>
                <a:lnTo>
                  <a:pt x="999473" y="347776"/>
                </a:lnTo>
                <a:lnTo>
                  <a:pt x="982078" y="305179"/>
                </a:lnTo>
                <a:lnTo>
                  <a:pt x="961316" y="264560"/>
                </a:lnTo>
                <a:lnTo>
                  <a:pt x="937370" y="226107"/>
                </a:lnTo>
                <a:lnTo>
                  <a:pt x="910421" y="190008"/>
                </a:lnTo>
                <a:lnTo>
                  <a:pt x="880652" y="156452"/>
                </a:lnTo>
                <a:lnTo>
                  <a:pt x="848246" y="125628"/>
                </a:lnTo>
                <a:lnTo>
                  <a:pt x="813383" y="97724"/>
                </a:lnTo>
                <a:lnTo>
                  <a:pt x="776246" y="72929"/>
                </a:lnTo>
                <a:lnTo>
                  <a:pt x="737018" y="51430"/>
                </a:lnTo>
                <a:lnTo>
                  <a:pt x="695880" y="33418"/>
                </a:lnTo>
                <a:lnTo>
                  <a:pt x="653014" y="19080"/>
                </a:lnTo>
                <a:lnTo>
                  <a:pt x="608603" y="8606"/>
                </a:lnTo>
                <a:lnTo>
                  <a:pt x="562829" y="2182"/>
                </a:lnTo>
                <a:lnTo>
                  <a:pt x="51587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0" y="534161"/>
                </a:moveTo>
                <a:lnTo>
                  <a:pt x="2108" y="485542"/>
                </a:lnTo>
                <a:lnTo>
                  <a:pt x="8311" y="438146"/>
                </a:lnTo>
                <a:lnTo>
                  <a:pt x="18427" y="392161"/>
                </a:lnTo>
                <a:lnTo>
                  <a:pt x="32274" y="347776"/>
                </a:lnTo>
                <a:lnTo>
                  <a:pt x="49669" y="305179"/>
                </a:lnTo>
                <a:lnTo>
                  <a:pt x="70431" y="264560"/>
                </a:lnTo>
                <a:lnTo>
                  <a:pt x="94377" y="226107"/>
                </a:lnTo>
                <a:lnTo>
                  <a:pt x="121326" y="190008"/>
                </a:lnTo>
                <a:lnTo>
                  <a:pt x="151095" y="156452"/>
                </a:lnTo>
                <a:lnTo>
                  <a:pt x="183501" y="125628"/>
                </a:lnTo>
                <a:lnTo>
                  <a:pt x="218364" y="97724"/>
                </a:lnTo>
                <a:lnTo>
                  <a:pt x="255501" y="72929"/>
                </a:lnTo>
                <a:lnTo>
                  <a:pt x="294729" y="51430"/>
                </a:lnTo>
                <a:lnTo>
                  <a:pt x="335867" y="33418"/>
                </a:lnTo>
                <a:lnTo>
                  <a:pt x="378733" y="19080"/>
                </a:lnTo>
                <a:lnTo>
                  <a:pt x="423144" y="8606"/>
                </a:lnTo>
                <a:lnTo>
                  <a:pt x="468918" y="2182"/>
                </a:lnTo>
                <a:lnTo>
                  <a:pt x="515873" y="0"/>
                </a:lnTo>
                <a:lnTo>
                  <a:pt x="562829" y="2182"/>
                </a:lnTo>
                <a:lnTo>
                  <a:pt x="608603" y="8606"/>
                </a:lnTo>
                <a:lnTo>
                  <a:pt x="653014" y="19080"/>
                </a:lnTo>
                <a:lnTo>
                  <a:pt x="695880" y="33418"/>
                </a:lnTo>
                <a:lnTo>
                  <a:pt x="737018" y="51430"/>
                </a:lnTo>
                <a:lnTo>
                  <a:pt x="776246" y="72929"/>
                </a:lnTo>
                <a:lnTo>
                  <a:pt x="813383" y="97724"/>
                </a:lnTo>
                <a:lnTo>
                  <a:pt x="848246" y="125628"/>
                </a:lnTo>
                <a:lnTo>
                  <a:pt x="880652" y="156452"/>
                </a:lnTo>
                <a:lnTo>
                  <a:pt x="910421" y="190008"/>
                </a:lnTo>
                <a:lnTo>
                  <a:pt x="937370" y="226107"/>
                </a:lnTo>
                <a:lnTo>
                  <a:pt x="961316" y="264560"/>
                </a:lnTo>
                <a:lnTo>
                  <a:pt x="982078" y="305179"/>
                </a:lnTo>
                <a:lnTo>
                  <a:pt x="999473" y="347776"/>
                </a:lnTo>
                <a:lnTo>
                  <a:pt x="1013320" y="392161"/>
                </a:lnTo>
                <a:lnTo>
                  <a:pt x="1023436" y="438146"/>
                </a:lnTo>
                <a:lnTo>
                  <a:pt x="1029639" y="485542"/>
                </a:lnTo>
                <a:lnTo>
                  <a:pt x="1031747" y="534161"/>
                </a:lnTo>
                <a:lnTo>
                  <a:pt x="1029639" y="582781"/>
                </a:lnTo>
                <a:lnTo>
                  <a:pt x="1023436" y="630177"/>
                </a:lnTo>
                <a:lnTo>
                  <a:pt x="1013320" y="676162"/>
                </a:lnTo>
                <a:lnTo>
                  <a:pt x="999473" y="720547"/>
                </a:lnTo>
                <a:lnTo>
                  <a:pt x="982078" y="763144"/>
                </a:lnTo>
                <a:lnTo>
                  <a:pt x="961316" y="803763"/>
                </a:lnTo>
                <a:lnTo>
                  <a:pt x="937370" y="842216"/>
                </a:lnTo>
                <a:lnTo>
                  <a:pt x="910421" y="878315"/>
                </a:lnTo>
                <a:lnTo>
                  <a:pt x="880652" y="911871"/>
                </a:lnTo>
                <a:lnTo>
                  <a:pt x="848246" y="942695"/>
                </a:lnTo>
                <a:lnTo>
                  <a:pt x="813383" y="970599"/>
                </a:lnTo>
                <a:lnTo>
                  <a:pt x="776246" y="995394"/>
                </a:lnTo>
                <a:lnTo>
                  <a:pt x="737018" y="1016893"/>
                </a:lnTo>
                <a:lnTo>
                  <a:pt x="695880" y="1034905"/>
                </a:lnTo>
                <a:lnTo>
                  <a:pt x="653014" y="1049243"/>
                </a:lnTo>
                <a:lnTo>
                  <a:pt x="608603" y="1059717"/>
                </a:lnTo>
                <a:lnTo>
                  <a:pt x="562829" y="1066141"/>
                </a:lnTo>
                <a:lnTo>
                  <a:pt x="515873" y="1068323"/>
                </a:lnTo>
                <a:lnTo>
                  <a:pt x="468918" y="1066141"/>
                </a:lnTo>
                <a:lnTo>
                  <a:pt x="423144" y="1059717"/>
                </a:lnTo>
                <a:lnTo>
                  <a:pt x="378733" y="1049243"/>
                </a:lnTo>
                <a:lnTo>
                  <a:pt x="335867" y="1034905"/>
                </a:lnTo>
                <a:lnTo>
                  <a:pt x="294729" y="1016893"/>
                </a:lnTo>
                <a:lnTo>
                  <a:pt x="255501" y="995394"/>
                </a:lnTo>
                <a:lnTo>
                  <a:pt x="218364" y="970599"/>
                </a:lnTo>
                <a:lnTo>
                  <a:pt x="183501" y="942695"/>
                </a:lnTo>
                <a:lnTo>
                  <a:pt x="151095" y="911871"/>
                </a:lnTo>
                <a:lnTo>
                  <a:pt x="121326" y="878315"/>
                </a:lnTo>
                <a:lnTo>
                  <a:pt x="94377" y="842216"/>
                </a:lnTo>
                <a:lnTo>
                  <a:pt x="70431" y="803763"/>
                </a:lnTo>
                <a:lnTo>
                  <a:pt x="49669" y="763144"/>
                </a:lnTo>
                <a:lnTo>
                  <a:pt x="32274" y="720547"/>
                </a:lnTo>
                <a:lnTo>
                  <a:pt x="18427" y="676162"/>
                </a:lnTo>
                <a:lnTo>
                  <a:pt x="8311" y="630177"/>
                </a:lnTo>
                <a:lnTo>
                  <a:pt x="2108" y="582781"/>
                </a:lnTo>
                <a:lnTo>
                  <a:pt x="0" y="534161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319278" y="0"/>
                </a:moveTo>
                <a:lnTo>
                  <a:pt x="272098" y="3519"/>
                </a:lnTo>
                <a:lnTo>
                  <a:pt x="227068" y="13744"/>
                </a:lnTo>
                <a:lnTo>
                  <a:pt x="184680" y="30171"/>
                </a:lnTo>
                <a:lnTo>
                  <a:pt x="145430" y="52298"/>
                </a:lnTo>
                <a:lnTo>
                  <a:pt x="109810" y="79623"/>
                </a:lnTo>
                <a:lnTo>
                  <a:pt x="78315" y="111644"/>
                </a:lnTo>
                <a:lnTo>
                  <a:pt x="51439" y="147859"/>
                </a:lnTo>
                <a:lnTo>
                  <a:pt x="29675" y="187765"/>
                </a:lnTo>
                <a:lnTo>
                  <a:pt x="13518" y="230861"/>
                </a:lnTo>
                <a:lnTo>
                  <a:pt x="3461" y="276644"/>
                </a:lnTo>
                <a:lnTo>
                  <a:pt x="0" y="324611"/>
                </a:lnTo>
                <a:lnTo>
                  <a:pt x="3461" y="372579"/>
                </a:lnTo>
                <a:lnTo>
                  <a:pt x="13518" y="418362"/>
                </a:lnTo>
                <a:lnTo>
                  <a:pt x="29675" y="461458"/>
                </a:lnTo>
                <a:lnTo>
                  <a:pt x="51439" y="501364"/>
                </a:lnTo>
                <a:lnTo>
                  <a:pt x="78315" y="537579"/>
                </a:lnTo>
                <a:lnTo>
                  <a:pt x="109810" y="569600"/>
                </a:lnTo>
                <a:lnTo>
                  <a:pt x="145430" y="596925"/>
                </a:lnTo>
                <a:lnTo>
                  <a:pt x="184680" y="619052"/>
                </a:lnTo>
                <a:lnTo>
                  <a:pt x="227068" y="635479"/>
                </a:lnTo>
                <a:lnTo>
                  <a:pt x="272098" y="645704"/>
                </a:lnTo>
                <a:lnTo>
                  <a:pt x="319278" y="649223"/>
                </a:lnTo>
                <a:lnTo>
                  <a:pt x="366457" y="645704"/>
                </a:lnTo>
                <a:lnTo>
                  <a:pt x="411487" y="635479"/>
                </a:lnTo>
                <a:lnTo>
                  <a:pt x="453875" y="619052"/>
                </a:lnTo>
                <a:lnTo>
                  <a:pt x="493125" y="596925"/>
                </a:lnTo>
                <a:lnTo>
                  <a:pt x="528745" y="569600"/>
                </a:lnTo>
                <a:lnTo>
                  <a:pt x="560240" y="537579"/>
                </a:lnTo>
                <a:lnTo>
                  <a:pt x="587116" y="501364"/>
                </a:lnTo>
                <a:lnTo>
                  <a:pt x="608880" y="461458"/>
                </a:lnTo>
                <a:lnTo>
                  <a:pt x="625037" y="418362"/>
                </a:lnTo>
                <a:lnTo>
                  <a:pt x="635094" y="372579"/>
                </a:lnTo>
                <a:lnTo>
                  <a:pt x="638556" y="324611"/>
                </a:lnTo>
                <a:lnTo>
                  <a:pt x="635094" y="276644"/>
                </a:lnTo>
                <a:lnTo>
                  <a:pt x="625037" y="230861"/>
                </a:lnTo>
                <a:lnTo>
                  <a:pt x="608880" y="187765"/>
                </a:lnTo>
                <a:lnTo>
                  <a:pt x="587116" y="147859"/>
                </a:lnTo>
                <a:lnTo>
                  <a:pt x="560240" y="111644"/>
                </a:lnTo>
                <a:lnTo>
                  <a:pt x="528745" y="79623"/>
                </a:lnTo>
                <a:lnTo>
                  <a:pt x="493125" y="52298"/>
                </a:lnTo>
                <a:lnTo>
                  <a:pt x="453875" y="30171"/>
                </a:lnTo>
                <a:lnTo>
                  <a:pt x="411487" y="13744"/>
                </a:lnTo>
                <a:lnTo>
                  <a:pt x="366457" y="3519"/>
                </a:lnTo>
                <a:lnTo>
                  <a:pt x="3192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0" y="324611"/>
                </a:moveTo>
                <a:lnTo>
                  <a:pt x="3461" y="276644"/>
                </a:lnTo>
                <a:lnTo>
                  <a:pt x="13518" y="230861"/>
                </a:lnTo>
                <a:lnTo>
                  <a:pt x="29675" y="187765"/>
                </a:lnTo>
                <a:lnTo>
                  <a:pt x="51439" y="147859"/>
                </a:lnTo>
                <a:lnTo>
                  <a:pt x="78315" y="111644"/>
                </a:lnTo>
                <a:lnTo>
                  <a:pt x="109810" y="79623"/>
                </a:lnTo>
                <a:lnTo>
                  <a:pt x="145430" y="52298"/>
                </a:lnTo>
                <a:lnTo>
                  <a:pt x="184680" y="30171"/>
                </a:lnTo>
                <a:lnTo>
                  <a:pt x="227068" y="13744"/>
                </a:lnTo>
                <a:lnTo>
                  <a:pt x="272098" y="3519"/>
                </a:lnTo>
                <a:lnTo>
                  <a:pt x="319278" y="0"/>
                </a:lnTo>
                <a:lnTo>
                  <a:pt x="366457" y="3519"/>
                </a:lnTo>
                <a:lnTo>
                  <a:pt x="411487" y="13744"/>
                </a:lnTo>
                <a:lnTo>
                  <a:pt x="453875" y="30171"/>
                </a:lnTo>
                <a:lnTo>
                  <a:pt x="493125" y="52298"/>
                </a:lnTo>
                <a:lnTo>
                  <a:pt x="528745" y="79623"/>
                </a:lnTo>
                <a:lnTo>
                  <a:pt x="560240" y="111644"/>
                </a:lnTo>
                <a:lnTo>
                  <a:pt x="587116" y="147859"/>
                </a:lnTo>
                <a:lnTo>
                  <a:pt x="608880" y="187765"/>
                </a:lnTo>
                <a:lnTo>
                  <a:pt x="625037" y="230861"/>
                </a:lnTo>
                <a:lnTo>
                  <a:pt x="635094" y="276644"/>
                </a:lnTo>
                <a:lnTo>
                  <a:pt x="638556" y="324611"/>
                </a:lnTo>
                <a:lnTo>
                  <a:pt x="635094" y="372579"/>
                </a:lnTo>
                <a:lnTo>
                  <a:pt x="625037" y="418362"/>
                </a:lnTo>
                <a:lnTo>
                  <a:pt x="608880" y="461458"/>
                </a:lnTo>
                <a:lnTo>
                  <a:pt x="587116" y="501364"/>
                </a:lnTo>
                <a:lnTo>
                  <a:pt x="560240" y="537579"/>
                </a:lnTo>
                <a:lnTo>
                  <a:pt x="528745" y="569600"/>
                </a:lnTo>
                <a:lnTo>
                  <a:pt x="493125" y="596925"/>
                </a:lnTo>
                <a:lnTo>
                  <a:pt x="453875" y="619052"/>
                </a:lnTo>
                <a:lnTo>
                  <a:pt x="411487" y="635479"/>
                </a:lnTo>
                <a:lnTo>
                  <a:pt x="366457" y="645704"/>
                </a:lnTo>
                <a:lnTo>
                  <a:pt x="319278" y="649223"/>
                </a:lnTo>
                <a:lnTo>
                  <a:pt x="272098" y="645704"/>
                </a:lnTo>
                <a:lnTo>
                  <a:pt x="227068" y="635479"/>
                </a:lnTo>
                <a:lnTo>
                  <a:pt x="184680" y="619052"/>
                </a:lnTo>
                <a:lnTo>
                  <a:pt x="145430" y="596925"/>
                </a:lnTo>
                <a:lnTo>
                  <a:pt x="109810" y="569600"/>
                </a:lnTo>
                <a:lnTo>
                  <a:pt x="78315" y="537579"/>
                </a:lnTo>
                <a:lnTo>
                  <a:pt x="51439" y="501364"/>
                </a:lnTo>
                <a:lnTo>
                  <a:pt x="29675" y="461458"/>
                </a:lnTo>
                <a:lnTo>
                  <a:pt x="13518" y="418362"/>
                </a:lnTo>
                <a:lnTo>
                  <a:pt x="3461" y="372579"/>
                </a:lnTo>
                <a:lnTo>
                  <a:pt x="0" y="3246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120396" y="0"/>
                </a:moveTo>
                <a:lnTo>
                  <a:pt x="73530" y="10359"/>
                </a:lnTo>
                <a:lnTo>
                  <a:pt x="35261" y="38609"/>
                </a:lnTo>
                <a:lnTo>
                  <a:pt x="9460" y="80511"/>
                </a:lnTo>
                <a:lnTo>
                  <a:pt x="0" y="131825"/>
                </a:lnTo>
                <a:lnTo>
                  <a:pt x="9460" y="183140"/>
                </a:lnTo>
                <a:lnTo>
                  <a:pt x="35261" y="225042"/>
                </a:lnTo>
                <a:lnTo>
                  <a:pt x="73530" y="253292"/>
                </a:lnTo>
                <a:lnTo>
                  <a:pt x="120396" y="263651"/>
                </a:lnTo>
                <a:lnTo>
                  <a:pt x="167261" y="253292"/>
                </a:lnTo>
                <a:lnTo>
                  <a:pt x="205530" y="225042"/>
                </a:lnTo>
                <a:lnTo>
                  <a:pt x="231331" y="183140"/>
                </a:lnTo>
                <a:lnTo>
                  <a:pt x="240792" y="131825"/>
                </a:lnTo>
                <a:lnTo>
                  <a:pt x="231331" y="80511"/>
                </a:lnTo>
                <a:lnTo>
                  <a:pt x="205530" y="38609"/>
                </a:lnTo>
                <a:lnTo>
                  <a:pt x="167261" y="10359"/>
                </a:lnTo>
                <a:lnTo>
                  <a:pt x="1203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0" y="131825"/>
                </a:moveTo>
                <a:lnTo>
                  <a:pt x="9460" y="80511"/>
                </a:lnTo>
                <a:lnTo>
                  <a:pt x="35261" y="38609"/>
                </a:lnTo>
                <a:lnTo>
                  <a:pt x="73530" y="10359"/>
                </a:lnTo>
                <a:lnTo>
                  <a:pt x="120396" y="0"/>
                </a:lnTo>
                <a:lnTo>
                  <a:pt x="167261" y="10359"/>
                </a:lnTo>
                <a:lnTo>
                  <a:pt x="205530" y="38609"/>
                </a:lnTo>
                <a:lnTo>
                  <a:pt x="231331" y="80511"/>
                </a:lnTo>
                <a:lnTo>
                  <a:pt x="240792" y="131825"/>
                </a:lnTo>
                <a:lnTo>
                  <a:pt x="231331" y="183140"/>
                </a:lnTo>
                <a:lnTo>
                  <a:pt x="205530" y="225042"/>
                </a:lnTo>
                <a:lnTo>
                  <a:pt x="167261" y="253292"/>
                </a:lnTo>
                <a:lnTo>
                  <a:pt x="120396" y="263651"/>
                </a:lnTo>
                <a:lnTo>
                  <a:pt x="73530" y="253292"/>
                </a:lnTo>
                <a:lnTo>
                  <a:pt x="35261" y="225042"/>
                </a:lnTo>
                <a:lnTo>
                  <a:pt x="9460" y="183140"/>
                </a:lnTo>
                <a:lnTo>
                  <a:pt x="0" y="13182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74575" y="1397690"/>
            <a:ext cx="5019675" cy="4093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1347" y="6036564"/>
            <a:ext cx="2449055" cy="50291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515873" y="0"/>
                </a:moveTo>
                <a:lnTo>
                  <a:pt x="468918" y="2182"/>
                </a:lnTo>
                <a:lnTo>
                  <a:pt x="423144" y="8606"/>
                </a:lnTo>
                <a:lnTo>
                  <a:pt x="378733" y="19080"/>
                </a:lnTo>
                <a:lnTo>
                  <a:pt x="335867" y="33418"/>
                </a:lnTo>
                <a:lnTo>
                  <a:pt x="294729" y="51430"/>
                </a:lnTo>
                <a:lnTo>
                  <a:pt x="255501" y="72929"/>
                </a:lnTo>
                <a:lnTo>
                  <a:pt x="218364" y="97724"/>
                </a:lnTo>
                <a:lnTo>
                  <a:pt x="183501" y="125628"/>
                </a:lnTo>
                <a:lnTo>
                  <a:pt x="151095" y="156452"/>
                </a:lnTo>
                <a:lnTo>
                  <a:pt x="121326" y="190008"/>
                </a:lnTo>
                <a:lnTo>
                  <a:pt x="94377" y="226107"/>
                </a:lnTo>
                <a:lnTo>
                  <a:pt x="70431" y="264560"/>
                </a:lnTo>
                <a:lnTo>
                  <a:pt x="49669" y="305179"/>
                </a:lnTo>
                <a:lnTo>
                  <a:pt x="32274" y="347776"/>
                </a:lnTo>
                <a:lnTo>
                  <a:pt x="18427" y="392161"/>
                </a:lnTo>
                <a:lnTo>
                  <a:pt x="8311" y="438146"/>
                </a:lnTo>
                <a:lnTo>
                  <a:pt x="2108" y="485542"/>
                </a:lnTo>
                <a:lnTo>
                  <a:pt x="0" y="534161"/>
                </a:lnTo>
                <a:lnTo>
                  <a:pt x="2108" y="582781"/>
                </a:lnTo>
                <a:lnTo>
                  <a:pt x="8311" y="630177"/>
                </a:lnTo>
                <a:lnTo>
                  <a:pt x="18427" y="676162"/>
                </a:lnTo>
                <a:lnTo>
                  <a:pt x="32274" y="720547"/>
                </a:lnTo>
                <a:lnTo>
                  <a:pt x="49669" y="763144"/>
                </a:lnTo>
                <a:lnTo>
                  <a:pt x="70431" y="803763"/>
                </a:lnTo>
                <a:lnTo>
                  <a:pt x="94377" y="842216"/>
                </a:lnTo>
                <a:lnTo>
                  <a:pt x="121326" y="878315"/>
                </a:lnTo>
                <a:lnTo>
                  <a:pt x="151095" y="911871"/>
                </a:lnTo>
                <a:lnTo>
                  <a:pt x="183501" y="942695"/>
                </a:lnTo>
                <a:lnTo>
                  <a:pt x="218364" y="970599"/>
                </a:lnTo>
                <a:lnTo>
                  <a:pt x="255501" y="995394"/>
                </a:lnTo>
                <a:lnTo>
                  <a:pt x="294729" y="1016893"/>
                </a:lnTo>
                <a:lnTo>
                  <a:pt x="335867" y="1034905"/>
                </a:lnTo>
                <a:lnTo>
                  <a:pt x="378733" y="1049243"/>
                </a:lnTo>
                <a:lnTo>
                  <a:pt x="423144" y="1059717"/>
                </a:lnTo>
                <a:lnTo>
                  <a:pt x="468918" y="1066141"/>
                </a:lnTo>
                <a:lnTo>
                  <a:pt x="515873" y="1068323"/>
                </a:lnTo>
                <a:lnTo>
                  <a:pt x="562829" y="1066141"/>
                </a:lnTo>
                <a:lnTo>
                  <a:pt x="608603" y="1059717"/>
                </a:lnTo>
                <a:lnTo>
                  <a:pt x="653014" y="1049243"/>
                </a:lnTo>
                <a:lnTo>
                  <a:pt x="695880" y="1034905"/>
                </a:lnTo>
                <a:lnTo>
                  <a:pt x="737018" y="1016893"/>
                </a:lnTo>
                <a:lnTo>
                  <a:pt x="776246" y="995394"/>
                </a:lnTo>
                <a:lnTo>
                  <a:pt x="813383" y="970599"/>
                </a:lnTo>
                <a:lnTo>
                  <a:pt x="848246" y="942695"/>
                </a:lnTo>
                <a:lnTo>
                  <a:pt x="880652" y="911871"/>
                </a:lnTo>
                <a:lnTo>
                  <a:pt x="910421" y="878315"/>
                </a:lnTo>
                <a:lnTo>
                  <a:pt x="937370" y="842216"/>
                </a:lnTo>
                <a:lnTo>
                  <a:pt x="961316" y="803763"/>
                </a:lnTo>
                <a:lnTo>
                  <a:pt x="982078" y="763144"/>
                </a:lnTo>
                <a:lnTo>
                  <a:pt x="999473" y="720547"/>
                </a:lnTo>
                <a:lnTo>
                  <a:pt x="1013320" y="676162"/>
                </a:lnTo>
                <a:lnTo>
                  <a:pt x="1023436" y="630177"/>
                </a:lnTo>
                <a:lnTo>
                  <a:pt x="1029639" y="582781"/>
                </a:lnTo>
                <a:lnTo>
                  <a:pt x="1031747" y="534161"/>
                </a:lnTo>
                <a:lnTo>
                  <a:pt x="1029639" y="485542"/>
                </a:lnTo>
                <a:lnTo>
                  <a:pt x="1023436" y="438146"/>
                </a:lnTo>
                <a:lnTo>
                  <a:pt x="1013320" y="392161"/>
                </a:lnTo>
                <a:lnTo>
                  <a:pt x="999473" y="347776"/>
                </a:lnTo>
                <a:lnTo>
                  <a:pt x="982078" y="305179"/>
                </a:lnTo>
                <a:lnTo>
                  <a:pt x="961316" y="264560"/>
                </a:lnTo>
                <a:lnTo>
                  <a:pt x="937370" y="226107"/>
                </a:lnTo>
                <a:lnTo>
                  <a:pt x="910421" y="190008"/>
                </a:lnTo>
                <a:lnTo>
                  <a:pt x="880652" y="156452"/>
                </a:lnTo>
                <a:lnTo>
                  <a:pt x="848246" y="125628"/>
                </a:lnTo>
                <a:lnTo>
                  <a:pt x="813383" y="97724"/>
                </a:lnTo>
                <a:lnTo>
                  <a:pt x="776246" y="72929"/>
                </a:lnTo>
                <a:lnTo>
                  <a:pt x="737018" y="51430"/>
                </a:lnTo>
                <a:lnTo>
                  <a:pt x="695880" y="33418"/>
                </a:lnTo>
                <a:lnTo>
                  <a:pt x="653014" y="19080"/>
                </a:lnTo>
                <a:lnTo>
                  <a:pt x="608603" y="8606"/>
                </a:lnTo>
                <a:lnTo>
                  <a:pt x="562829" y="2182"/>
                </a:lnTo>
                <a:lnTo>
                  <a:pt x="51587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0" y="534161"/>
                </a:moveTo>
                <a:lnTo>
                  <a:pt x="2108" y="485542"/>
                </a:lnTo>
                <a:lnTo>
                  <a:pt x="8311" y="438146"/>
                </a:lnTo>
                <a:lnTo>
                  <a:pt x="18427" y="392161"/>
                </a:lnTo>
                <a:lnTo>
                  <a:pt x="32274" y="347776"/>
                </a:lnTo>
                <a:lnTo>
                  <a:pt x="49669" y="305179"/>
                </a:lnTo>
                <a:lnTo>
                  <a:pt x="70431" y="264560"/>
                </a:lnTo>
                <a:lnTo>
                  <a:pt x="94377" y="226107"/>
                </a:lnTo>
                <a:lnTo>
                  <a:pt x="121326" y="190008"/>
                </a:lnTo>
                <a:lnTo>
                  <a:pt x="151095" y="156452"/>
                </a:lnTo>
                <a:lnTo>
                  <a:pt x="183501" y="125628"/>
                </a:lnTo>
                <a:lnTo>
                  <a:pt x="218364" y="97724"/>
                </a:lnTo>
                <a:lnTo>
                  <a:pt x="255501" y="72929"/>
                </a:lnTo>
                <a:lnTo>
                  <a:pt x="294729" y="51430"/>
                </a:lnTo>
                <a:lnTo>
                  <a:pt x="335867" y="33418"/>
                </a:lnTo>
                <a:lnTo>
                  <a:pt x="378733" y="19080"/>
                </a:lnTo>
                <a:lnTo>
                  <a:pt x="423144" y="8606"/>
                </a:lnTo>
                <a:lnTo>
                  <a:pt x="468918" y="2182"/>
                </a:lnTo>
                <a:lnTo>
                  <a:pt x="515873" y="0"/>
                </a:lnTo>
                <a:lnTo>
                  <a:pt x="562829" y="2182"/>
                </a:lnTo>
                <a:lnTo>
                  <a:pt x="608603" y="8606"/>
                </a:lnTo>
                <a:lnTo>
                  <a:pt x="653014" y="19080"/>
                </a:lnTo>
                <a:lnTo>
                  <a:pt x="695880" y="33418"/>
                </a:lnTo>
                <a:lnTo>
                  <a:pt x="737018" y="51430"/>
                </a:lnTo>
                <a:lnTo>
                  <a:pt x="776246" y="72929"/>
                </a:lnTo>
                <a:lnTo>
                  <a:pt x="813383" y="97724"/>
                </a:lnTo>
                <a:lnTo>
                  <a:pt x="848246" y="125628"/>
                </a:lnTo>
                <a:lnTo>
                  <a:pt x="880652" y="156452"/>
                </a:lnTo>
                <a:lnTo>
                  <a:pt x="910421" y="190008"/>
                </a:lnTo>
                <a:lnTo>
                  <a:pt x="937370" y="226107"/>
                </a:lnTo>
                <a:lnTo>
                  <a:pt x="961316" y="264560"/>
                </a:lnTo>
                <a:lnTo>
                  <a:pt x="982078" y="305179"/>
                </a:lnTo>
                <a:lnTo>
                  <a:pt x="999473" y="347776"/>
                </a:lnTo>
                <a:lnTo>
                  <a:pt x="1013320" y="392161"/>
                </a:lnTo>
                <a:lnTo>
                  <a:pt x="1023436" y="438146"/>
                </a:lnTo>
                <a:lnTo>
                  <a:pt x="1029639" y="485542"/>
                </a:lnTo>
                <a:lnTo>
                  <a:pt x="1031747" y="534161"/>
                </a:lnTo>
                <a:lnTo>
                  <a:pt x="1029639" y="582781"/>
                </a:lnTo>
                <a:lnTo>
                  <a:pt x="1023436" y="630177"/>
                </a:lnTo>
                <a:lnTo>
                  <a:pt x="1013320" y="676162"/>
                </a:lnTo>
                <a:lnTo>
                  <a:pt x="999473" y="720547"/>
                </a:lnTo>
                <a:lnTo>
                  <a:pt x="982078" y="763144"/>
                </a:lnTo>
                <a:lnTo>
                  <a:pt x="961316" y="803763"/>
                </a:lnTo>
                <a:lnTo>
                  <a:pt x="937370" y="842216"/>
                </a:lnTo>
                <a:lnTo>
                  <a:pt x="910421" y="878315"/>
                </a:lnTo>
                <a:lnTo>
                  <a:pt x="880652" y="911871"/>
                </a:lnTo>
                <a:lnTo>
                  <a:pt x="848246" y="942695"/>
                </a:lnTo>
                <a:lnTo>
                  <a:pt x="813383" y="970599"/>
                </a:lnTo>
                <a:lnTo>
                  <a:pt x="776246" y="995394"/>
                </a:lnTo>
                <a:lnTo>
                  <a:pt x="737018" y="1016893"/>
                </a:lnTo>
                <a:lnTo>
                  <a:pt x="695880" y="1034905"/>
                </a:lnTo>
                <a:lnTo>
                  <a:pt x="653014" y="1049243"/>
                </a:lnTo>
                <a:lnTo>
                  <a:pt x="608603" y="1059717"/>
                </a:lnTo>
                <a:lnTo>
                  <a:pt x="562829" y="1066141"/>
                </a:lnTo>
                <a:lnTo>
                  <a:pt x="515873" y="1068323"/>
                </a:lnTo>
                <a:lnTo>
                  <a:pt x="468918" y="1066141"/>
                </a:lnTo>
                <a:lnTo>
                  <a:pt x="423144" y="1059717"/>
                </a:lnTo>
                <a:lnTo>
                  <a:pt x="378733" y="1049243"/>
                </a:lnTo>
                <a:lnTo>
                  <a:pt x="335867" y="1034905"/>
                </a:lnTo>
                <a:lnTo>
                  <a:pt x="294729" y="1016893"/>
                </a:lnTo>
                <a:lnTo>
                  <a:pt x="255501" y="995394"/>
                </a:lnTo>
                <a:lnTo>
                  <a:pt x="218364" y="970599"/>
                </a:lnTo>
                <a:lnTo>
                  <a:pt x="183501" y="942695"/>
                </a:lnTo>
                <a:lnTo>
                  <a:pt x="151095" y="911871"/>
                </a:lnTo>
                <a:lnTo>
                  <a:pt x="121326" y="878315"/>
                </a:lnTo>
                <a:lnTo>
                  <a:pt x="94377" y="842216"/>
                </a:lnTo>
                <a:lnTo>
                  <a:pt x="70431" y="803763"/>
                </a:lnTo>
                <a:lnTo>
                  <a:pt x="49669" y="763144"/>
                </a:lnTo>
                <a:lnTo>
                  <a:pt x="32274" y="720547"/>
                </a:lnTo>
                <a:lnTo>
                  <a:pt x="18427" y="676162"/>
                </a:lnTo>
                <a:lnTo>
                  <a:pt x="8311" y="630177"/>
                </a:lnTo>
                <a:lnTo>
                  <a:pt x="2108" y="582781"/>
                </a:lnTo>
                <a:lnTo>
                  <a:pt x="0" y="534161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319278" y="0"/>
                </a:moveTo>
                <a:lnTo>
                  <a:pt x="272098" y="3519"/>
                </a:lnTo>
                <a:lnTo>
                  <a:pt x="227068" y="13744"/>
                </a:lnTo>
                <a:lnTo>
                  <a:pt x="184680" y="30171"/>
                </a:lnTo>
                <a:lnTo>
                  <a:pt x="145430" y="52298"/>
                </a:lnTo>
                <a:lnTo>
                  <a:pt x="109810" y="79623"/>
                </a:lnTo>
                <a:lnTo>
                  <a:pt x="78315" y="111644"/>
                </a:lnTo>
                <a:lnTo>
                  <a:pt x="51439" y="147859"/>
                </a:lnTo>
                <a:lnTo>
                  <a:pt x="29675" y="187765"/>
                </a:lnTo>
                <a:lnTo>
                  <a:pt x="13518" y="230861"/>
                </a:lnTo>
                <a:lnTo>
                  <a:pt x="3461" y="276644"/>
                </a:lnTo>
                <a:lnTo>
                  <a:pt x="0" y="324611"/>
                </a:lnTo>
                <a:lnTo>
                  <a:pt x="3461" y="372579"/>
                </a:lnTo>
                <a:lnTo>
                  <a:pt x="13518" y="418362"/>
                </a:lnTo>
                <a:lnTo>
                  <a:pt x="29675" y="461458"/>
                </a:lnTo>
                <a:lnTo>
                  <a:pt x="51439" y="501364"/>
                </a:lnTo>
                <a:lnTo>
                  <a:pt x="78315" y="537579"/>
                </a:lnTo>
                <a:lnTo>
                  <a:pt x="109810" y="569600"/>
                </a:lnTo>
                <a:lnTo>
                  <a:pt x="145430" y="596925"/>
                </a:lnTo>
                <a:lnTo>
                  <a:pt x="184680" y="619052"/>
                </a:lnTo>
                <a:lnTo>
                  <a:pt x="227068" y="635479"/>
                </a:lnTo>
                <a:lnTo>
                  <a:pt x="272098" y="645704"/>
                </a:lnTo>
                <a:lnTo>
                  <a:pt x="319278" y="649223"/>
                </a:lnTo>
                <a:lnTo>
                  <a:pt x="366457" y="645704"/>
                </a:lnTo>
                <a:lnTo>
                  <a:pt x="411487" y="635479"/>
                </a:lnTo>
                <a:lnTo>
                  <a:pt x="453875" y="619052"/>
                </a:lnTo>
                <a:lnTo>
                  <a:pt x="493125" y="596925"/>
                </a:lnTo>
                <a:lnTo>
                  <a:pt x="528745" y="569600"/>
                </a:lnTo>
                <a:lnTo>
                  <a:pt x="560240" y="537579"/>
                </a:lnTo>
                <a:lnTo>
                  <a:pt x="587116" y="501364"/>
                </a:lnTo>
                <a:lnTo>
                  <a:pt x="608880" y="461458"/>
                </a:lnTo>
                <a:lnTo>
                  <a:pt x="625037" y="418362"/>
                </a:lnTo>
                <a:lnTo>
                  <a:pt x="635094" y="372579"/>
                </a:lnTo>
                <a:lnTo>
                  <a:pt x="638556" y="324611"/>
                </a:lnTo>
                <a:lnTo>
                  <a:pt x="635094" y="276644"/>
                </a:lnTo>
                <a:lnTo>
                  <a:pt x="625037" y="230861"/>
                </a:lnTo>
                <a:lnTo>
                  <a:pt x="608880" y="187765"/>
                </a:lnTo>
                <a:lnTo>
                  <a:pt x="587116" y="147859"/>
                </a:lnTo>
                <a:lnTo>
                  <a:pt x="560240" y="111644"/>
                </a:lnTo>
                <a:lnTo>
                  <a:pt x="528745" y="79623"/>
                </a:lnTo>
                <a:lnTo>
                  <a:pt x="493125" y="52298"/>
                </a:lnTo>
                <a:lnTo>
                  <a:pt x="453875" y="30171"/>
                </a:lnTo>
                <a:lnTo>
                  <a:pt x="411487" y="13744"/>
                </a:lnTo>
                <a:lnTo>
                  <a:pt x="366457" y="3519"/>
                </a:lnTo>
                <a:lnTo>
                  <a:pt x="3192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0" y="324611"/>
                </a:moveTo>
                <a:lnTo>
                  <a:pt x="3461" y="276644"/>
                </a:lnTo>
                <a:lnTo>
                  <a:pt x="13518" y="230861"/>
                </a:lnTo>
                <a:lnTo>
                  <a:pt x="29675" y="187765"/>
                </a:lnTo>
                <a:lnTo>
                  <a:pt x="51439" y="147859"/>
                </a:lnTo>
                <a:lnTo>
                  <a:pt x="78315" y="111644"/>
                </a:lnTo>
                <a:lnTo>
                  <a:pt x="109810" y="79623"/>
                </a:lnTo>
                <a:lnTo>
                  <a:pt x="145430" y="52298"/>
                </a:lnTo>
                <a:lnTo>
                  <a:pt x="184680" y="30171"/>
                </a:lnTo>
                <a:lnTo>
                  <a:pt x="227068" y="13744"/>
                </a:lnTo>
                <a:lnTo>
                  <a:pt x="272098" y="3519"/>
                </a:lnTo>
                <a:lnTo>
                  <a:pt x="319278" y="0"/>
                </a:lnTo>
                <a:lnTo>
                  <a:pt x="366457" y="3519"/>
                </a:lnTo>
                <a:lnTo>
                  <a:pt x="411487" y="13744"/>
                </a:lnTo>
                <a:lnTo>
                  <a:pt x="453875" y="30171"/>
                </a:lnTo>
                <a:lnTo>
                  <a:pt x="493125" y="52298"/>
                </a:lnTo>
                <a:lnTo>
                  <a:pt x="528745" y="79623"/>
                </a:lnTo>
                <a:lnTo>
                  <a:pt x="560240" y="111644"/>
                </a:lnTo>
                <a:lnTo>
                  <a:pt x="587116" y="147859"/>
                </a:lnTo>
                <a:lnTo>
                  <a:pt x="608880" y="187765"/>
                </a:lnTo>
                <a:lnTo>
                  <a:pt x="625037" y="230861"/>
                </a:lnTo>
                <a:lnTo>
                  <a:pt x="635094" y="276644"/>
                </a:lnTo>
                <a:lnTo>
                  <a:pt x="638556" y="324611"/>
                </a:lnTo>
                <a:lnTo>
                  <a:pt x="635094" y="372579"/>
                </a:lnTo>
                <a:lnTo>
                  <a:pt x="625037" y="418362"/>
                </a:lnTo>
                <a:lnTo>
                  <a:pt x="608880" y="461458"/>
                </a:lnTo>
                <a:lnTo>
                  <a:pt x="587116" y="501364"/>
                </a:lnTo>
                <a:lnTo>
                  <a:pt x="560240" y="537579"/>
                </a:lnTo>
                <a:lnTo>
                  <a:pt x="528745" y="569600"/>
                </a:lnTo>
                <a:lnTo>
                  <a:pt x="493125" y="596925"/>
                </a:lnTo>
                <a:lnTo>
                  <a:pt x="453875" y="619052"/>
                </a:lnTo>
                <a:lnTo>
                  <a:pt x="411487" y="635479"/>
                </a:lnTo>
                <a:lnTo>
                  <a:pt x="366457" y="645704"/>
                </a:lnTo>
                <a:lnTo>
                  <a:pt x="319278" y="649223"/>
                </a:lnTo>
                <a:lnTo>
                  <a:pt x="272098" y="645704"/>
                </a:lnTo>
                <a:lnTo>
                  <a:pt x="227068" y="635479"/>
                </a:lnTo>
                <a:lnTo>
                  <a:pt x="184680" y="619052"/>
                </a:lnTo>
                <a:lnTo>
                  <a:pt x="145430" y="596925"/>
                </a:lnTo>
                <a:lnTo>
                  <a:pt x="109810" y="569600"/>
                </a:lnTo>
                <a:lnTo>
                  <a:pt x="78315" y="537579"/>
                </a:lnTo>
                <a:lnTo>
                  <a:pt x="51439" y="501364"/>
                </a:lnTo>
                <a:lnTo>
                  <a:pt x="29675" y="461458"/>
                </a:lnTo>
                <a:lnTo>
                  <a:pt x="13518" y="418362"/>
                </a:lnTo>
                <a:lnTo>
                  <a:pt x="3461" y="372579"/>
                </a:lnTo>
                <a:lnTo>
                  <a:pt x="0" y="3246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120396" y="0"/>
                </a:moveTo>
                <a:lnTo>
                  <a:pt x="73530" y="10359"/>
                </a:lnTo>
                <a:lnTo>
                  <a:pt x="35261" y="38609"/>
                </a:lnTo>
                <a:lnTo>
                  <a:pt x="9460" y="80511"/>
                </a:lnTo>
                <a:lnTo>
                  <a:pt x="0" y="131825"/>
                </a:lnTo>
                <a:lnTo>
                  <a:pt x="9460" y="183140"/>
                </a:lnTo>
                <a:lnTo>
                  <a:pt x="35261" y="225042"/>
                </a:lnTo>
                <a:lnTo>
                  <a:pt x="73530" y="253292"/>
                </a:lnTo>
                <a:lnTo>
                  <a:pt x="120396" y="263651"/>
                </a:lnTo>
                <a:lnTo>
                  <a:pt x="167261" y="253292"/>
                </a:lnTo>
                <a:lnTo>
                  <a:pt x="205530" y="225042"/>
                </a:lnTo>
                <a:lnTo>
                  <a:pt x="231331" y="183140"/>
                </a:lnTo>
                <a:lnTo>
                  <a:pt x="240792" y="131825"/>
                </a:lnTo>
                <a:lnTo>
                  <a:pt x="231331" y="80511"/>
                </a:lnTo>
                <a:lnTo>
                  <a:pt x="205530" y="38609"/>
                </a:lnTo>
                <a:lnTo>
                  <a:pt x="167261" y="10359"/>
                </a:lnTo>
                <a:lnTo>
                  <a:pt x="1203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0" y="131825"/>
                </a:moveTo>
                <a:lnTo>
                  <a:pt x="9460" y="80511"/>
                </a:lnTo>
                <a:lnTo>
                  <a:pt x="35261" y="38609"/>
                </a:lnTo>
                <a:lnTo>
                  <a:pt x="73530" y="10359"/>
                </a:lnTo>
                <a:lnTo>
                  <a:pt x="120396" y="0"/>
                </a:lnTo>
                <a:lnTo>
                  <a:pt x="167261" y="10359"/>
                </a:lnTo>
                <a:lnTo>
                  <a:pt x="205530" y="38609"/>
                </a:lnTo>
                <a:lnTo>
                  <a:pt x="231331" y="80511"/>
                </a:lnTo>
                <a:lnTo>
                  <a:pt x="240792" y="131825"/>
                </a:lnTo>
                <a:lnTo>
                  <a:pt x="231331" y="183140"/>
                </a:lnTo>
                <a:lnTo>
                  <a:pt x="205530" y="225042"/>
                </a:lnTo>
                <a:lnTo>
                  <a:pt x="167261" y="253292"/>
                </a:lnTo>
                <a:lnTo>
                  <a:pt x="120396" y="263651"/>
                </a:lnTo>
                <a:lnTo>
                  <a:pt x="73530" y="253292"/>
                </a:lnTo>
                <a:lnTo>
                  <a:pt x="35261" y="225042"/>
                </a:lnTo>
                <a:lnTo>
                  <a:pt x="9460" y="183140"/>
                </a:lnTo>
                <a:lnTo>
                  <a:pt x="0" y="13182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1347" y="6036564"/>
            <a:ext cx="2449055" cy="50291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515873" y="0"/>
                </a:moveTo>
                <a:lnTo>
                  <a:pt x="468918" y="2182"/>
                </a:lnTo>
                <a:lnTo>
                  <a:pt x="423144" y="8606"/>
                </a:lnTo>
                <a:lnTo>
                  <a:pt x="378733" y="19080"/>
                </a:lnTo>
                <a:lnTo>
                  <a:pt x="335867" y="33418"/>
                </a:lnTo>
                <a:lnTo>
                  <a:pt x="294729" y="51430"/>
                </a:lnTo>
                <a:lnTo>
                  <a:pt x="255501" y="72929"/>
                </a:lnTo>
                <a:lnTo>
                  <a:pt x="218364" y="97724"/>
                </a:lnTo>
                <a:lnTo>
                  <a:pt x="183501" y="125628"/>
                </a:lnTo>
                <a:lnTo>
                  <a:pt x="151095" y="156452"/>
                </a:lnTo>
                <a:lnTo>
                  <a:pt x="121326" y="190008"/>
                </a:lnTo>
                <a:lnTo>
                  <a:pt x="94377" y="226107"/>
                </a:lnTo>
                <a:lnTo>
                  <a:pt x="70431" y="264560"/>
                </a:lnTo>
                <a:lnTo>
                  <a:pt x="49669" y="305179"/>
                </a:lnTo>
                <a:lnTo>
                  <a:pt x="32274" y="347776"/>
                </a:lnTo>
                <a:lnTo>
                  <a:pt x="18427" y="392161"/>
                </a:lnTo>
                <a:lnTo>
                  <a:pt x="8311" y="438146"/>
                </a:lnTo>
                <a:lnTo>
                  <a:pt x="2108" y="485542"/>
                </a:lnTo>
                <a:lnTo>
                  <a:pt x="0" y="534161"/>
                </a:lnTo>
                <a:lnTo>
                  <a:pt x="2108" y="582781"/>
                </a:lnTo>
                <a:lnTo>
                  <a:pt x="8311" y="630177"/>
                </a:lnTo>
                <a:lnTo>
                  <a:pt x="18427" y="676162"/>
                </a:lnTo>
                <a:lnTo>
                  <a:pt x="32274" y="720547"/>
                </a:lnTo>
                <a:lnTo>
                  <a:pt x="49669" y="763144"/>
                </a:lnTo>
                <a:lnTo>
                  <a:pt x="70431" y="803763"/>
                </a:lnTo>
                <a:lnTo>
                  <a:pt x="94377" y="842216"/>
                </a:lnTo>
                <a:lnTo>
                  <a:pt x="121326" y="878315"/>
                </a:lnTo>
                <a:lnTo>
                  <a:pt x="151095" y="911871"/>
                </a:lnTo>
                <a:lnTo>
                  <a:pt x="183501" y="942695"/>
                </a:lnTo>
                <a:lnTo>
                  <a:pt x="218364" y="970599"/>
                </a:lnTo>
                <a:lnTo>
                  <a:pt x="255501" y="995394"/>
                </a:lnTo>
                <a:lnTo>
                  <a:pt x="294729" y="1016893"/>
                </a:lnTo>
                <a:lnTo>
                  <a:pt x="335867" y="1034905"/>
                </a:lnTo>
                <a:lnTo>
                  <a:pt x="378733" y="1049243"/>
                </a:lnTo>
                <a:lnTo>
                  <a:pt x="423144" y="1059717"/>
                </a:lnTo>
                <a:lnTo>
                  <a:pt x="468918" y="1066141"/>
                </a:lnTo>
                <a:lnTo>
                  <a:pt x="515873" y="1068323"/>
                </a:lnTo>
                <a:lnTo>
                  <a:pt x="562829" y="1066141"/>
                </a:lnTo>
                <a:lnTo>
                  <a:pt x="608603" y="1059717"/>
                </a:lnTo>
                <a:lnTo>
                  <a:pt x="653014" y="1049243"/>
                </a:lnTo>
                <a:lnTo>
                  <a:pt x="695880" y="1034905"/>
                </a:lnTo>
                <a:lnTo>
                  <a:pt x="737018" y="1016893"/>
                </a:lnTo>
                <a:lnTo>
                  <a:pt x="776246" y="995394"/>
                </a:lnTo>
                <a:lnTo>
                  <a:pt x="813383" y="970599"/>
                </a:lnTo>
                <a:lnTo>
                  <a:pt x="848246" y="942695"/>
                </a:lnTo>
                <a:lnTo>
                  <a:pt x="880652" y="911871"/>
                </a:lnTo>
                <a:lnTo>
                  <a:pt x="910421" y="878315"/>
                </a:lnTo>
                <a:lnTo>
                  <a:pt x="937370" y="842216"/>
                </a:lnTo>
                <a:lnTo>
                  <a:pt x="961316" y="803763"/>
                </a:lnTo>
                <a:lnTo>
                  <a:pt x="982078" y="763144"/>
                </a:lnTo>
                <a:lnTo>
                  <a:pt x="999473" y="720547"/>
                </a:lnTo>
                <a:lnTo>
                  <a:pt x="1013320" y="676162"/>
                </a:lnTo>
                <a:lnTo>
                  <a:pt x="1023436" y="630177"/>
                </a:lnTo>
                <a:lnTo>
                  <a:pt x="1029639" y="582781"/>
                </a:lnTo>
                <a:lnTo>
                  <a:pt x="1031747" y="534161"/>
                </a:lnTo>
                <a:lnTo>
                  <a:pt x="1029639" y="485542"/>
                </a:lnTo>
                <a:lnTo>
                  <a:pt x="1023436" y="438146"/>
                </a:lnTo>
                <a:lnTo>
                  <a:pt x="1013320" y="392161"/>
                </a:lnTo>
                <a:lnTo>
                  <a:pt x="999473" y="347776"/>
                </a:lnTo>
                <a:lnTo>
                  <a:pt x="982078" y="305179"/>
                </a:lnTo>
                <a:lnTo>
                  <a:pt x="961316" y="264560"/>
                </a:lnTo>
                <a:lnTo>
                  <a:pt x="937370" y="226107"/>
                </a:lnTo>
                <a:lnTo>
                  <a:pt x="910421" y="190008"/>
                </a:lnTo>
                <a:lnTo>
                  <a:pt x="880652" y="156452"/>
                </a:lnTo>
                <a:lnTo>
                  <a:pt x="848246" y="125628"/>
                </a:lnTo>
                <a:lnTo>
                  <a:pt x="813383" y="97724"/>
                </a:lnTo>
                <a:lnTo>
                  <a:pt x="776246" y="72929"/>
                </a:lnTo>
                <a:lnTo>
                  <a:pt x="737018" y="51430"/>
                </a:lnTo>
                <a:lnTo>
                  <a:pt x="695880" y="33418"/>
                </a:lnTo>
                <a:lnTo>
                  <a:pt x="653014" y="19080"/>
                </a:lnTo>
                <a:lnTo>
                  <a:pt x="608603" y="8606"/>
                </a:lnTo>
                <a:lnTo>
                  <a:pt x="562829" y="2182"/>
                </a:lnTo>
                <a:lnTo>
                  <a:pt x="51587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0" y="534161"/>
                </a:moveTo>
                <a:lnTo>
                  <a:pt x="2108" y="485542"/>
                </a:lnTo>
                <a:lnTo>
                  <a:pt x="8311" y="438146"/>
                </a:lnTo>
                <a:lnTo>
                  <a:pt x="18427" y="392161"/>
                </a:lnTo>
                <a:lnTo>
                  <a:pt x="32274" y="347776"/>
                </a:lnTo>
                <a:lnTo>
                  <a:pt x="49669" y="305179"/>
                </a:lnTo>
                <a:lnTo>
                  <a:pt x="70431" y="264560"/>
                </a:lnTo>
                <a:lnTo>
                  <a:pt x="94377" y="226107"/>
                </a:lnTo>
                <a:lnTo>
                  <a:pt x="121326" y="190008"/>
                </a:lnTo>
                <a:lnTo>
                  <a:pt x="151095" y="156452"/>
                </a:lnTo>
                <a:lnTo>
                  <a:pt x="183501" y="125628"/>
                </a:lnTo>
                <a:lnTo>
                  <a:pt x="218364" y="97724"/>
                </a:lnTo>
                <a:lnTo>
                  <a:pt x="255501" y="72929"/>
                </a:lnTo>
                <a:lnTo>
                  <a:pt x="294729" y="51430"/>
                </a:lnTo>
                <a:lnTo>
                  <a:pt x="335867" y="33418"/>
                </a:lnTo>
                <a:lnTo>
                  <a:pt x="378733" y="19080"/>
                </a:lnTo>
                <a:lnTo>
                  <a:pt x="423144" y="8606"/>
                </a:lnTo>
                <a:lnTo>
                  <a:pt x="468918" y="2182"/>
                </a:lnTo>
                <a:lnTo>
                  <a:pt x="515873" y="0"/>
                </a:lnTo>
                <a:lnTo>
                  <a:pt x="562829" y="2182"/>
                </a:lnTo>
                <a:lnTo>
                  <a:pt x="608603" y="8606"/>
                </a:lnTo>
                <a:lnTo>
                  <a:pt x="653014" y="19080"/>
                </a:lnTo>
                <a:lnTo>
                  <a:pt x="695880" y="33418"/>
                </a:lnTo>
                <a:lnTo>
                  <a:pt x="737018" y="51430"/>
                </a:lnTo>
                <a:lnTo>
                  <a:pt x="776246" y="72929"/>
                </a:lnTo>
                <a:lnTo>
                  <a:pt x="813383" y="97724"/>
                </a:lnTo>
                <a:lnTo>
                  <a:pt x="848246" y="125628"/>
                </a:lnTo>
                <a:lnTo>
                  <a:pt x="880652" y="156452"/>
                </a:lnTo>
                <a:lnTo>
                  <a:pt x="910421" y="190008"/>
                </a:lnTo>
                <a:lnTo>
                  <a:pt x="937370" y="226107"/>
                </a:lnTo>
                <a:lnTo>
                  <a:pt x="961316" y="264560"/>
                </a:lnTo>
                <a:lnTo>
                  <a:pt x="982078" y="305179"/>
                </a:lnTo>
                <a:lnTo>
                  <a:pt x="999473" y="347776"/>
                </a:lnTo>
                <a:lnTo>
                  <a:pt x="1013320" y="392161"/>
                </a:lnTo>
                <a:lnTo>
                  <a:pt x="1023436" y="438146"/>
                </a:lnTo>
                <a:lnTo>
                  <a:pt x="1029639" y="485542"/>
                </a:lnTo>
                <a:lnTo>
                  <a:pt x="1031747" y="534161"/>
                </a:lnTo>
                <a:lnTo>
                  <a:pt x="1029639" y="582781"/>
                </a:lnTo>
                <a:lnTo>
                  <a:pt x="1023436" y="630177"/>
                </a:lnTo>
                <a:lnTo>
                  <a:pt x="1013320" y="676162"/>
                </a:lnTo>
                <a:lnTo>
                  <a:pt x="999473" y="720547"/>
                </a:lnTo>
                <a:lnTo>
                  <a:pt x="982078" y="763144"/>
                </a:lnTo>
                <a:lnTo>
                  <a:pt x="961316" y="803763"/>
                </a:lnTo>
                <a:lnTo>
                  <a:pt x="937370" y="842216"/>
                </a:lnTo>
                <a:lnTo>
                  <a:pt x="910421" y="878315"/>
                </a:lnTo>
                <a:lnTo>
                  <a:pt x="880652" y="911871"/>
                </a:lnTo>
                <a:lnTo>
                  <a:pt x="848246" y="942695"/>
                </a:lnTo>
                <a:lnTo>
                  <a:pt x="813383" y="970599"/>
                </a:lnTo>
                <a:lnTo>
                  <a:pt x="776246" y="995394"/>
                </a:lnTo>
                <a:lnTo>
                  <a:pt x="737018" y="1016893"/>
                </a:lnTo>
                <a:lnTo>
                  <a:pt x="695880" y="1034905"/>
                </a:lnTo>
                <a:lnTo>
                  <a:pt x="653014" y="1049243"/>
                </a:lnTo>
                <a:lnTo>
                  <a:pt x="608603" y="1059717"/>
                </a:lnTo>
                <a:lnTo>
                  <a:pt x="562829" y="1066141"/>
                </a:lnTo>
                <a:lnTo>
                  <a:pt x="515873" y="1068323"/>
                </a:lnTo>
                <a:lnTo>
                  <a:pt x="468918" y="1066141"/>
                </a:lnTo>
                <a:lnTo>
                  <a:pt x="423144" y="1059717"/>
                </a:lnTo>
                <a:lnTo>
                  <a:pt x="378733" y="1049243"/>
                </a:lnTo>
                <a:lnTo>
                  <a:pt x="335867" y="1034905"/>
                </a:lnTo>
                <a:lnTo>
                  <a:pt x="294729" y="1016893"/>
                </a:lnTo>
                <a:lnTo>
                  <a:pt x="255501" y="995394"/>
                </a:lnTo>
                <a:lnTo>
                  <a:pt x="218364" y="970599"/>
                </a:lnTo>
                <a:lnTo>
                  <a:pt x="183501" y="942695"/>
                </a:lnTo>
                <a:lnTo>
                  <a:pt x="151095" y="911871"/>
                </a:lnTo>
                <a:lnTo>
                  <a:pt x="121326" y="878315"/>
                </a:lnTo>
                <a:lnTo>
                  <a:pt x="94377" y="842216"/>
                </a:lnTo>
                <a:lnTo>
                  <a:pt x="70431" y="803763"/>
                </a:lnTo>
                <a:lnTo>
                  <a:pt x="49669" y="763144"/>
                </a:lnTo>
                <a:lnTo>
                  <a:pt x="32274" y="720547"/>
                </a:lnTo>
                <a:lnTo>
                  <a:pt x="18427" y="676162"/>
                </a:lnTo>
                <a:lnTo>
                  <a:pt x="8311" y="630177"/>
                </a:lnTo>
                <a:lnTo>
                  <a:pt x="2108" y="582781"/>
                </a:lnTo>
                <a:lnTo>
                  <a:pt x="0" y="534161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319278" y="0"/>
                </a:moveTo>
                <a:lnTo>
                  <a:pt x="272098" y="3519"/>
                </a:lnTo>
                <a:lnTo>
                  <a:pt x="227068" y="13744"/>
                </a:lnTo>
                <a:lnTo>
                  <a:pt x="184680" y="30171"/>
                </a:lnTo>
                <a:lnTo>
                  <a:pt x="145430" y="52298"/>
                </a:lnTo>
                <a:lnTo>
                  <a:pt x="109810" y="79623"/>
                </a:lnTo>
                <a:lnTo>
                  <a:pt x="78315" y="111644"/>
                </a:lnTo>
                <a:lnTo>
                  <a:pt x="51439" y="147859"/>
                </a:lnTo>
                <a:lnTo>
                  <a:pt x="29675" y="187765"/>
                </a:lnTo>
                <a:lnTo>
                  <a:pt x="13518" y="230861"/>
                </a:lnTo>
                <a:lnTo>
                  <a:pt x="3461" y="276644"/>
                </a:lnTo>
                <a:lnTo>
                  <a:pt x="0" y="324611"/>
                </a:lnTo>
                <a:lnTo>
                  <a:pt x="3461" y="372579"/>
                </a:lnTo>
                <a:lnTo>
                  <a:pt x="13518" y="418362"/>
                </a:lnTo>
                <a:lnTo>
                  <a:pt x="29675" y="461458"/>
                </a:lnTo>
                <a:lnTo>
                  <a:pt x="51439" y="501364"/>
                </a:lnTo>
                <a:lnTo>
                  <a:pt x="78315" y="537579"/>
                </a:lnTo>
                <a:lnTo>
                  <a:pt x="109810" y="569600"/>
                </a:lnTo>
                <a:lnTo>
                  <a:pt x="145430" y="596925"/>
                </a:lnTo>
                <a:lnTo>
                  <a:pt x="184680" y="619052"/>
                </a:lnTo>
                <a:lnTo>
                  <a:pt x="227068" y="635479"/>
                </a:lnTo>
                <a:lnTo>
                  <a:pt x="272098" y="645704"/>
                </a:lnTo>
                <a:lnTo>
                  <a:pt x="319278" y="649223"/>
                </a:lnTo>
                <a:lnTo>
                  <a:pt x="366457" y="645704"/>
                </a:lnTo>
                <a:lnTo>
                  <a:pt x="411487" y="635479"/>
                </a:lnTo>
                <a:lnTo>
                  <a:pt x="453875" y="619052"/>
                </a:lnTo>
                <a:lnTo>
                  <a:pt x="493125" y="596925"/>
                </a:lnTo>
                <a:lnTo>
                  <a:pt x="528745" y="569600"/>
                </a:lnTo>
                <a:lnTo>
                  <a:pt x="560240" y="537579"/>
                </a:lnTo>
                <a:lnTo>
                  <a:pt x="587116" y="501364"/>
                </a:lnTo>
                <a:lnTo>
                  <a:pt x="608880" y="461458"/>
                </a:lnTo>
                <a:lnTo>
                  <a:pt x="625037" y="418362"/>
                </a:lnTo>
                <a:lnTo>
                  <a:pt x="635094" y="372579"/>
                </a:lnTo>
                <a:lnTo>
                  <a:pt x="638556" y="324611"/>
                </a:lnTo>
                <a:lnTo>
                  <a:pt x="635094" y="276644"/>
                </a:lnTo>
                <a:lnTo>
                  <a:pt x="625037" y="230861"/>
                </a:lnTo>
                <a:lnTo>
                  <a:pt x="608880" y="187765"/>
                </a:lnTo>
                <a:lnTo>
                  <a:pt x="587116" y="147859"/>
                </a:lnTo>
                <a:lnTo>
                  <a:pt x="560240" y="111644"/>
                </a:lnTo>
                <a:lnTo>
                  <a:pt x="528745" y="79623"/>
                </a:lnTo>
                <a:lnTo>
                  <a:pt x="493125" y="52298"/>
                </a:lnTo>
                <a:lnTo>
                  <a:pt x="453875" y="30171"/>
                </a:lnTo>
                <a:lnTo>
                  <a:pt x="411487" y="13744"/>
                </a:lnTo>
                <a:lnTo>
                  <a:pt x="366457" y="3519"/>
                </a:lnTo>
                <a:lnTo>
                  <a:pt x="3192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0" y="324611"/>
                </a:moveTo>
                <a:lnTo>
                  <a:pt x="3461" y="276644"/>
                </a:lnTo>
                <a:lnTo>
                  <a:pt x="13518" y="230861"/>
                </a:lnTo>
                <a:lnTo>
                  <a:pt x="29675" y="187765"/>
                </a:lnTo>
                <a:lnTo>
                  <a:pt x="51439" y="147859"/>
                </a:lnTo>
                <a:lnTo>
                  <a:pt x="78315" y="111644"/>
                </a:lnTo>
                <a:lnTo>
                  <a:pt x="109810" y="79623"/>
                </a:lnTo>
                <a:lnTo>
                  <a:pt x="145430" y="52298"/>
                </a:lnTo>
                <a:lnTo>
                  <a:pt x="184680" y="30171"/>
                </a:lnTo>
                <a:lnTo>
                  <a:pt x="227068" y="13744"/>
                </a:lnTo>
                <a:lnTo>
                  <a:pt x="272098" y="3519"/>
                </a:lnTo>
                <a:lnTo>
                  <a:pt x="319278" y="0"/>
                </a:lnTo>
                <a:lnTo>
                  <a:pt x="366457" y="3519"/>
                </a:lnTo>
                <a:lnTo>
                  <a:pt x="411487" y="13744"/>
                </a:lnTo>
                <a:lnTo>
                  <a:pt x="453875" y="30171"/>
                </a:lnTo>
                <a:lnTo>
                  <a:pt x="493125" y="52298"/>
                </a:lnTo>
                <a:lnTo>
                  <a:pt x="528745" y="79623"/>
                </a:lnTo>
                <a:lnTo>
                  <a:pt x="560240" y="111644"/>
                </a:lnTo>
                <a:lnTo>
                  <a:pt x="587116" y="147859"/>
                </a:lnTo>
                <a:lnTo>
                  <a:pt x="608880" y="187765"/>
                </a:lnTo>
                <a:lnTo>
                  <a:pt x="625037" y="230861"/>
                </a:lnTo>
                <a:lnTo>
                  <a:pt x="635094" y="276644"/>
                </a:lnTo>
                <a:lnTo>
                  <a:pt x="638556" y="324611"/>
                </a:lnTo>
                <a:lnTo>
                  <a:pt x="635094" y="372579"/>
                </a:lnTo>
                <a:lnTo>
                  <a:pt x="625037" y="418362"/>
                </a:lnTo>
                <a:lnTo>
                  <a:pt x="608880" y="461458"/>
                </a:lnTo>
                <a:lnTo>
                  <a:pt x="587116" y="501364"/>
                </a:lnTo>
                <a:lnTo>
                  <a:pt x="560240" y="537579"/>
                </a:lnTo>
                <a:lnTo>
                  <a:pt x="528745" y="569600"/>
                </a:lnTo>
                <a:lnTo>
                  <a:pt x="493125" y="596925"/>
                </a:lnTo>
                <a:lnTo>
                  <a:pt x="453875" y="619052"/>
                </a:lnTo>
                <a:lnTo>
                  <a:pt x="411487" y="635479"/>
                </a:lnTo>
                <a:lnTo>
                  <a:pt x="366457" y="645704"/>
                </a:lnTo>
                <a:lnTo>
                  <a:pt x="319278" y="649223"/>
                </a:lnTo>
                <a:lnTo>
                  <a:pt x="272098" y="645704"/>
                </a:lnTo>
                <a:lnTo>
                  <a:pt x="227068" y="635479"/>
                </a:lnTo>
                <a:lnTo>
                  <a:pt x="184680" y="619052"/>
                </a:lnTo>
                <a:lnTo>
                  <a:pt x="145430" y="596925"/>
                </a:lnTo>
                <a:lnTo>
                  <a:pt x="109810" y="569600"/>
                </a:lnTo>
                <a:lnTo>
                  <a:pt x="78315" y="537579"/>
                </a:lnTo>
                <a:lnTo>
                  <a:pt x="51439" y="501364"/>
                </a:lnTo>
                <a:lnTo>
                  <a:pt x="29675" y="461458"/>
                </a:lnTo>
                <a:lnTo>
                  <a:pt x="13518" y="418362"/>
                </a:lnTo>
                <a:lnTo>
                  <a:pt x="3461" y="372579"/>
                </a:lnTo>
                <a:lnTo>
                  <a:pt x="0" y="3246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120396" y="0"/>
                </a:moveTo>
                <a:lnTo>
                  <a:pt x="73530" y="10359"/>
                </a:lnTo>
                <a:lnTo>
                  <a:pt x="35261" y="38609"/>
                </a:lnTo>
                <a:lnTo>
                  <a:pt x="9460" y="80511"/>
                </a:lnTo>
                <a:lnTo>
                  <a:pt x="0" y="131825"/>
                </a:lnTo>
                <a:lnTo>
                  <a:pt x="9460" y="183140"/>
                </a:lnTo>
                <a:lnTo>
                  <a:pt x="35261" y="225042"/>
                </a:lnTo>
                <a:lnTo>
                  <a:pt x="73530" y="253292"/>
                </a:lnTo>
                <a:lnTo>
                  <a:pt x="120396" y="263651"/>
                </a:lnTo>
                <a:lnTo>
                  <a:pt x="167261" y="253292"/>
                </a:lnTo>
                <a:lnTo>
                  <a:pt x="205530" y="225042"/>
                </a:lnTo>
                <a:lnTo>
                  <a:pt x="231331" y="183140"/>
                </a:lnTo>
                <a:lnTo>
                  <a:pt x="240792" y="131825"/>
                </a:lnTo>
                <a:lnTo>
                  <a:pt x="231331" y="80511"/>
                </a:lnTo>
                <a:lnTo>
                  <a:pt x="205530" y="38609"/>
                </a:lnTo>
                <a:lnTo>
                  <a:pt x="167261" y="10359"/>
                </a:lnTo>
                <a:lnTo>
                  <a:pt x="1203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0" y="131825"/>
                </a:moveTo>
                <a:lnTo>
                  <a:pt x="9460" y="80511"/>
                </a:lnTo>
                <a:lnTo>
                  <a:pt x="35261" y="38609"/>
                </a:lnTo>
                <a:lnTo>
                  <a:pt x="73530" y="10359"/>
                </a:lnTo>
                <a:lnTo>
                  <a:pt x="120396" y="0"/>
                </a:lnTo>
                <a:lnTo>
                  <a:pt x="167261" y="10359"/>
                </a:lnTo>
                <a:lnTo>
                  <a:pt x="205530" y="38609"/>
                </a:lnTo>
                <a:lnTo>
                  <a:pt x="231331" y="80511"/>
                </a:lnTo>
                <a:lnTo>
                  <a:pt x="240792" y="131825"/>
                </a:lnTo>
                <a:lnTo>
                  <a:pt x="231331" y="183140"/>
                </a:lnTo>
                <a:lnTo>
                  <a:pt x="205530" y="225042"/>
                </a:lnTo>
                <a:lnTo>
                  <a:pt x="167261" y="253292"/>
                </a:lnTo>
                <a:lnTo>
                  <a:pt x="120396" y="263651"/>
                </a:lnTo>
                <a:lnTo>
                  <a:pt x="73530" y="253292"/>
                </a:lnTo>
                <a:lnTo>
                  <a:pt x="35261" y="225042"/>
                </a:lnTo>
                <a:lnTo>
                  <a:pt x="9460" y="183140"/>
                </a:lnTo>
                <a:lnTo>
                  <a:pt x="0" y="13182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61347" y="6036564"/>
            <a:ext cx="2449055" cy="50291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515873" y="0"/>
                </a:moveTo>
                <a:lnTo>
                  <a:pt x="468918" y="2182"/>
                </a:lnTo>
                <a:lnTo>
                  <a:pt x="423144" y="8606"/>
                </a:lnTo>
                <a:lnTo>
                  <a:pt x="378733" y="19080"/>
                </a:lnTo>
                <a:lnTo>
                  <a:pt x="335867" y="33418"/>
                </a:lnTo>
                <a:lnTo>
                  <a:pt x="294729" y="51430"/>
                </a:lnTo>
                <a:lnTo>
                  <a:pt x="255501" y="72929"/>
                </a:lnTo>
                <a:lnTo>
                  <a:pt x="218364" y="97724"/>
                </a:lnTo>
                <a:lnTo>
                  <a:pt x="183501" y="125628"/>
                </a:lnTo>
                <a:lnTo>
                  <a:pt x="151095" y="156452"/>
                </a:lnTo>
                <a:lnTo>
                  <a:pt x="121326" y="190008"/>
                </a:lnTo>
                <a:lnTo>
                  <a:pt x="94377" y="226107"/>
                </a:lnTo>
                <a:lnTo>
                  <a:pt x="70431" y="264560"/>
                </a:lnTo>
                <a:lnTo>
                  <a:pt x="49669" y="305179"/>
                </a:lnTo>
                <a:lnTo>
                  <a:pt x="32274" y="347776"/>
                </a:lnTo>
                <a:lnTo>
                  <a:pt x="18427" y="392161"/>
                </a:lnTo>
                <a:lnTo>
                  <a:pt x="8311" y="438146"/>
                </a:lnTo>
                <a:lnTo>
                  <a:pt x="2108" y="485542"/>
                </a:lnTo>
                <a:lnTo>
                  <a:pt x="0" y="534161"/>
                </a:lnTo>
                <a:lnTo>
                  <a:pt x="2108" y="582781"/>
                </a:lnTo>
                <a:lnTo>
                  <a:pt x="8311" y="630177"/>
                </a:lnTo>
                <a:lnTo>
                  <a:pt x="18427" y="676162"/>
                </a:lnTo>
                <a:lnTo>
                  <a:pt x="32274" y="720547"/>
                </a:lnTo>
                <a:lnTo>
                  <a:pt x="49669" y="763144"/>
                </a:lnTo>
                <a:lnTo>
                  <a:pt x="70431" y="803763"/>
                </a:lnTo>
                <a:lnTo>
                  <a:pt x="94377" y="842216"/>
                </a:lnTo>
                <a:lnTo>
                  <a:pt x="121326" y="878315"/>
                </a:lnTo>
                <a:lnTo>
                  <a:pt x="151095" y="911871"/>
                </a:lnTo>
                <a:lnTo>
                  <a:pt x="183501" y="942695"/>
                </a:lnTo>
                <a:lnTo>
                  <a:pt x="218364" y="970599"/>
                </a:lnTo>
                <a:lnTo>
                  <a:pt x="255501" y="995394"/>
                </a:lnTo>
                <a:lnTo>
                  <a:pt x="294729" y="1016893"/>
                </a:lnTo>
                <a:lnTo>
                  <a:pt x="335867" y="1034905"/>
                </a:lnTo>
                <a:lnTo>
                  <a:pt x="378733" y="1049243"/>
                </a:lnTo>
                <a:lnTo>
                  <a:pt x="423144" y="1059717"/>
                </a:lnTo>
                <a:lnTo>
                  <a:pt x="468918" y="1066141"/>
                </a:lnTo>
                <a:lnTo>
                  <a:pt x="515873" y="1068323"/>
                </a:lnTo>
                <a:lnTo>
                  <a:pt x="562829" y="1066141"/>
                </a:lnTo>
                <a:lnTo>
                  <a:pt x="608603" y="1059717"/>
                </a:lnTo>
                <a:lnTo>
                  <a:pt x="653014" y="1049243"/>
                </a:lnTo>
                <a:lnTo>
                  <a:pt x="695880" y="1034905"/>
                </a:lnTo>
                <a:lnTo>
                  <a:pt x="737018" y="1016893"/>
                </a:lnTo>
                <a:lnTo>
                  <a:pt x="776246" y="995394"/>
                </a:lnTo>
                <a:lnTo>
                  <a:pt x="813383" y="970599"/>
                </a:lnTo>
                <a:lnTo>
                  <a:pt x="848246" y="942695"/>
                </a:lnTo>
                <a:lnTo>
                  <a:pt x="880652" y="911871"/>
                </a:lnTo>
                <a:lnTo>
                  <a:pt x="910421" y="878315"/>
                </a:lnTo>
                <a:lnTo>
                  <a:pt x="937370" y="842216"/>
                </a:lnTo>
                <a:lnTo>
                  <a:pt x="961316" y="803763"/>
                </a:lnTo>
                <a:lnTo>
                  <a:pt x="982078" y="763144"/>
                </a:lnTo>
                <a:lnTo>
                  <a:pt x="999473" y="720547"/>
                </a:lnTo>
                <a:lnTo>
                  <a:pt x="1013320" y="676162"/>
                </a:lnTo>
                <a:lnTo>
                  <a:pt x="1023436" y="630177"/>
                </a:lnTo>
                <a:lnTo>
                  <a:pt x="1029639" y="582781"/>
                </a:lnTo>
                <a:lnTo>
                  <a:pt x="1031747" y="534161"/>
                </a:lnTo>
                <a:lnTo>
                  <a:pt x="1029639" y="485542"/>
                </a:lnTo>
                <a:lnTo>
                  <a:pt x="1023436" y="438146"/>
                </a:lnTo>
                <a:lnTo>
                  <a:pt x="1013320" y="392161"/>
                </a:lnTo>
                <a:lnTo>
                  <a:pt x="999473" y="347776"/>
                </a:lnTo>
                <a:lnTo>
                  <a:pt x="982078" y="305179"/>
                </a:lnTo>
                <a:lnTo>
                  <a:pt x="961316" y="264560"/>
                </a:lnTo>
                <a:lnTo>
                  <a:pt x="937370" y="226107"/>
                </a:lnTo>
                <a:lnTo>
                  <a:pt x="910421" y="190008"/>
                </a:lnTo>
                <a:lnTo>
                  <a:pt x="880652" y="156452"/>
                </a:lnTo>
                <a:lnTo>
                  <a:pt x="848246" y="125628"/>
                </a:lnTo>
                <a:lnTo>
                  <a:pt x="813383" y="97724"/>
                </a:lnTo>
                <a:lnTo>
                  <a:pt x="776246" y="72929"/>
                </a:lnTo>
                <a:lnTo>
                  <a:pt x="737018" y="51430"/>
                </a:lnTo>
                <a:lnTo>
                  <a:pt x="695880" y="33418"/>
                </a:lnTo>
                <a:lnTo>
                  <a:pt x="653014" y="19080"/>
                </a:lnTo>
                <a:lnTo>
                  <a:pt x="608603" y="8606"/>
                </a:lnTo>
                <a:lnTo>
                  <a:pt x="562829" y="2182"/>
                </a:lnTo>
                <a:lnTo>
                  <a:pt x="51587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565404" y="5643372"/>
            <a:ext cx="1031875" cy="1068705"/>
          </a:xfrm>
          <a:custGeom>
            <a:avLst/>
            <a:gdLst/>
            <a:ahLst/>
            <a:cxnLst/>
            <a:rect l="l" t="t" r="r" b="b"/>
            <a:pathLst>
              <a:path w="1031875" h="1068704">
                <a:moveTo>
                  <a:pt x="0" y="534161"/>
                </a:moveTo>
                <a:lnTo>
                  <a:pt x="2108" y="485542"/>
                </a:lnTo>
                <a:lnTo>
                  <a:pt x="8311" y="438146"/>
                </a:lnTo>
                <a:lnTo>
                  <a:pt x="18427" y="392161"/>
                </a:lnTo>
                <a:lnTo>
                  <a:pt x="32274" y="347776"/>
                </a:lnTo>
                <a:lnTo>
                  <a:pt x="49669" y="305179"/>
                </a:lnTo>
                <a:lnTo>
                  <a:pt x="70431" y="264560"/>
                </a:lnTo>
                <a:lnTo>
                  <a:pt x="94377" y="226107"/>
                </a:lnTo>
                <a:lnTo>
                  <a:pt x="121326" y="190008"/>
                </a:lnTo>
                <a:lnTo>
                  <a:pt x="151095" y="156452"/>
                </a:lnTo>
                <a:lnTo>
                  <a:pt x="183501" y="125628"/>
                </a:lnTo>
                <a:lnTo>
                  <a:pt x="218364" y="97724"/>
                </a:lnTo>
                <a:lnTo>
                  <a:pt x="255501" y="72929"/>
                </a:lnTo>
                <a:lnTo>
                  <a:pt x="294729" y="51430"/>
                </a:lnTo>
                <a:lnTo>
                  <a:pt x="335867" y="33418"/>
                </a:lnTo>
                <a:lnTo>
                  <a:pt x="378733" y="19080"/>
                </a:lnTo>
                <a:lnTo>
                  <a:pt x="423144" y="8606"/>
                </a:lnTo>
                <a:lnTo>
                  <a:pt x="468918" y="2182"/>
                </a:lnTo>
                <a:lnTo>
                  <a:pt x="515873" y="0"/>
                </a:lnTo>
                <a:lnTo>
                  <a:pt x="562829" y="2182"/>
                </a:lnTo>
                <a:lnTo>
                  <a:pt x="608603" y="8606"/>
                </a:lnTo>
                <a:lnTo>
                  <a:pt x="653014" y="19080"/>
                </a:lnTo>
                <a:lnTo>
                  <a:pt x="695880" y="33418"/>
                </a:lnTo>
                <a:lnTo>
                  <a:pt x="737018" y="51430"/>
                </a:lnTo>
                <a:lnTo>
                  <a:pt x="776246" y="72929"/>
                </a:lnTo>
                <a:lnTo>
                  <a:pt x="813383" y="97724"/>
                </a:lnTo>
                <a:lnTo>
                  <a:pt x="848246" y="125628"/>
                </a:lnTo>
                <a:lnTo>
                  <a:pt x="880652" y="156452"/>
                </a:lnTo>
                <a:lnTo>
                  <a:pt x="910421" y="190008"/>
                </a:lnTo>
                <a:lnTo>
                  <a:pt x="937370" y="226107"/>
                </a:lnTo>
                <a:lnTo>
                  <a:pt x="961316" y="264560"/>
                </a:lnTo>
                <a:lnTo>
                  <a:pt x="982078" y="305179"/>
                </a:lnTo>
                <a:lnTo>
                  <a:pt x="999473" y="347776"/>
                </a:lnTo>
                <a:lnTo>
                  <a:pt x="1013320" y="392161"/>
                </a:lnTo>
                <a:lnTo>
                  <a:pt x="1023436" y="438146"/>
                </a:lnTo>
                <a:lnTo>
                  <a:pt x="1029639" y="485542"/>
                </a:lnTo>
                <a:lnTo>
                  <a:pt x="1031747" y="534161"/>
                </a:lnTo>
                <a:lnTo>
                  <a:pt x="1029639" y="582781"/>
                </a:lnTo>
                <a:lnTo>
                  <a:pt x="1023436" y="630177"/>
                </a:lnTo>
                <a:lnTo>
                  <a:pt x="1013320" y="676162"/>
                </a:lnTo>
                <a:lnTo>
                  <a:pt x="999473" y="720547"/>
                </a:lnTo>
                <a:lnTo>
                  <a:pt x="982078" y="763144"/>
                </a:lnTo>
                <a:lnTo>
                  <a:pt x="961316" y="803763"/>
                </a:lnTo>
                <a:lnTo>
                  <a:pt x="937370" y="842216"/>
                </a:lnTo>
                <a:lnTo>
                  <a:pt x="910421" y="878315"/>
                </a:lnTo>
                <a:lnTo>
                  <a:pt x="880652" y="911871"/>
                </a:lnTo>
                <a:lnTo>
                  <a:pt x="848246" y="942695"/>
                </a:lnTo>
                <a:lnTo>
                  <a:pt x="813383" y="970599"/>
                </a:lnTo>
                <a:lnTo>
                  <a:pt x="776246" y="995394"/>
                </a:lnTo>
                <a:lnTo>
                  <a:pt x="737018" y="1016893"/>
                </a:lnTo>
                <a:lnTo>
                  <a:pt x="695880" y="1034905"/>
                </a:lnTo>
                <a:lnTo>
                  <a:pt x="653014" y="1049243"/>
                </a:lnTo>
                <a:lnTo>
                  <a:pt x="608603" y="1059717"/>
                </a:lnTo>
                <a:lnTo>
                  <a:pt x="562829" y="1066141"/>
                </a:lnTo>
                <a:lnTo>
                  <a:pt x="515873" y="1068323"/>
                </a:lnTo>
                <a:lnTo>
                  <a:pt x="468918" y="1066141"/>
                </a:lnTo>
                <a:lnTo>
                  <a:pt x="423144" y="1059717"/>
                </a:lnTo>
                <a:lnTo>
                  <a:pt x="378733" y="1049243"/>
                </a:lnTo>
                <a:lnTo>
                  <a:pt x="335867" y="1034905"/>
                </a:lnTo>
                <a:lnTo>
                  <a:pt x="294729" y="1016893"/>
                </a:lnTo>
                <a:lnTo>
                  <a:pt x="255501" y="995394"/>
                </a:lnTo>
                <a:lnTo>
                  <a:pt x="218364" y="970599"/>
                </a:lnTo>
                <a:lnTo>
                  <a:pt x="183501" y="942695"/>
                </a:lnTo>
                <a:lnTo>
                  <a:pt x="151095" y="911871"/>
                </a:lnTo>
                <a:lnTo>
                  <a:pt x="121326" y="878315"/>
                </a:lnTo>
                <a:lnTo>
                  <a:pt x="94377" y="842216"/>
                </a:lnTo>
                <a:lnTo>
                  <a:pt x="70431" y="803763"/>
                </a:lnTo>
                <a:lnTo>
                  <a:pt x="49669" y="763144"/>
                </a:lnTo>
                <a:lnTo>
                  <a:pt x="32274" y="720547"/>
                </a:lnTo>
                <a:lnTo>
                  <a:pt x="18427" y="676162"/>
                </a:lnTo>
                <a:lnTo>
                  <a:pt x="8311" y="630177"/>
                </a:lnTo>
                <a:lnTo>
                  <a:pt x="2108" y="582781"/>
                </a:lnTo>
                <a:lnTo>
                  <a:pt x="0" y="534161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319278" y="0"/>
                </a:moveTo>
                <a:lnTo>
                  <a:pt x="272098" y="3519"/>
                </a:lnTo>
                <a:lnTo>
                  <a:pt x="227068" y="13744"/>
                </a:lnTo>
                <a:lnTo>
                  <a:pt x="184680" y="30171"/>
                </a:lnTo>
                <a:lnTo>
                  <a:pt x="145430" y="52298"/>
                </a:lnTo>
                <a:lnTo>
                  <a:pt x="109810" y="79623"/>
                </a:lnTo>
                <a:lnTo>
                  <a:pt x="78315" y="111644"/>
                </a:lnTo>
                <a:lnTo>
                  <a:pt x="51439" y="147859"/>
                </a:lnTo>
                <a:lnTo>
                  <a:pt x="29675" y="187765"/>
                </a:lnTo>
                <a:lnTo>
                  <a:pt x="13518" y="230861"/>
                </a:lnTo>
                <a:lnTo>
                  <a:pt x="3461" y="276644"/>
                </a:lnTo>
                <a:lnTo>
                  <a:pt x="0" y="324611"/>
                </a:lnTo>
                <a:lnTo>
                  <a:pt x="3461" y="372579"/>
                </a:lnTo>
                <a:lnTo>
                  <a:pt x="13518" y="418362"/>
                </a:lnTo>
                <a:lnTo>
                  <a:pt x="29675" y="461458"/>
                </a:lnTo>
                <a:lnTo>
                  <a:pt x="51439" y="501364"/>
                </a:lnTo>
                <a:lnTo>
                  <a:pt x="78315" y="537579"/>
                </a:lnTo>
                <a:lnTo>
                  <a:pt x="109810" y="569600"/>
                </a:lnTo>
                <a:lnTo>
                  <a:pt x="145430" y="596925"/>
                </a:lnTo>
                <a:lnTo>
                  <a:pt x="184680" y="619052"/>
                </a:lnTo>
                <a:lnTo>
                  <a:pt x="227068" y="635479"/>
                </a:lnTo>
                <a:lnTo>
                  <a:pt x="272098" y="645704"/>
                </a:lnTo>
                <a:lnTo>
                  <a:pt x="319278" y="649223"/>
                </a:lnTo>
                <a:lnTo>
                  <a:pt x="366457" y="645704"/>
                </a:lnTo>
                <a:lnTo>
                  <a:pt x="411487" y="635479"/>
                </a:lnTo>
                <a:lnTo>
                  <a:pt x="453875" y="619052"/>
                </a:lnTo>
                <a:lnTo>
                  <a:pt x="493125" y="596925"/>
                </a:lnTo>
                <a:lnTo>
                  <a:pt x="528745" y="569600"/>
                </a:lnTo>
                <a:lnTo>
                  <a:pt x="560240" y="537579"/>
                </a:lnTo>
                <a:lnTo>
                  <a:pt x="587116" y="501364"/>
                </a:lnTo>
                <a:lnTo>
                  <a:pt x="608880" y="461458"/>
                </a:lnTo>
                <a:lnTo>
                  <a:pt x="625037" y="418362"/>
                </a:lnTo>
                <a:lnTo>
                  <a:pt x="635094" y="372579"/>
                </a:lnTo>
                <a:lnTo>
                  <a:pt x="638556" y="324611"/>
                </a:lnTo>
                <a:lnTo>
                  <a:pt x="635094" y="276644"/>
                </a:lnTo>
                <a:lnTo>
                  <a:pt x="625037" y="230861"/>
                </a:lnTo>
                <a:lnTo>
                  <a:pt x="608880" y="187765"/>
                </a:lnTo>
                <a:lnTo>
                  <a:pt x="587116" y="147859"/>
                </a:lnTo>
                <a:lnTo>
                  <a:pt x="560240" y="111644"/>
                </a:lnTo>
                <a:lnTo>
                  <a:pt x="528745" y="79623"/>
                </a:lnTo>
                <a:lnTo>
                  <a:pt x="493125" y="52298"/>
                </a:lnTo>
                <a:lnTo>
                  <a:pt x="453875" y="30171"/>
                </a:lnTo>
                <a:lnTo>
                  <a:pt x="411487" y="13744"/>
                </a:lnTo>
                <a:lnTo>
                  <a:pt x="366457" y="3519"/>
                </a:lnTo>
                <a:lnTo>
                  <a:pt x="3192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64286" y="5860542"/>
            <a:ext cx="638810" cy="649605"/>
          </a:xfrm>
          <a:custGeom>
            <a:avLst/>
            <a:gdLst/>
            <a:ahLst/>
            <a:cxnLst/>
            <a:rect l="l" t="t" r="r" b="b"/>
            <a:pathLst>
              <a:path w="638810" h="649604">
                <a:moveTo>
                  <a:pt x="0" y="324611"/>
                </a:moveTo>
                <a:lnTo>
                  <a:pt x="3461" y="276644"/>
                </a:lnTo>
                <a:lnTo>
                  <a:pt x="13518" y="230861"/>
                </a:lnTo>
                <a:lnTo>
                  <a:pt x="29675" y="187765"/>
                </a:lnTo>
                <a:lnTo>
                  <a:pt x="51439" y="147859"/>
                </a:lnTo>
                <a:lnTo>
                  <a:pt x="78315" y="111644"/>
                </a:lnTo>
                <a:lnTo>
                  <a:pt x="109810" y="79623"/>
                </a:lnTo>
                <a:lnTo>
                  <a:pt x="145430" y="52298"/>
                </a:lnTo>
                <a:lnTo>
                  <a:pt x="184680" y="30171"/>
                </a:lnTo>
                <a:lnTo>
                  <a:pt x="227068" y="13744"/>
                </a:lnTo>
                <a:lnTo>
                  <a:pt x="272098" y="3519"/>
                </a:lnTo>
                <a:lnTo>
                  <a:pt x="319278" y="0"/>
                </a:lnTo>
                <a:lnTo>
                  <a:pt x="366457" y="3519"/>
                </a:lnTo>
                <a:lnTo>
                  <a:pt x="411487" y="13744"/>
                </a:lnTo>
                <a:lnTo>
                  <a:pt x="453875" y="30171"/>
                </a:lnTo>
                <a:lnTo>
                  <a:pt x="493125" y="52298"/>
                </a:lnTo>
                <a:lnTo>
                  <a:pt x="528745" y="79623"/>
                </a:lnTo>
                <a:lnTo>
                  <a:pt x="560240" y="111644"/>
                </a:lnTo>
                <a:lnTo>
                  <a:pt x="587116" y="147859"/>
                </a:lnTo>
                <a:lnTo>
                  <a:pt x="608880" y="187765"/>
                </a:lnTo>
                <a:lnTo>
                  <a:pt x="625037" y="230861"/>
                </a:lnTo>
                <a:lnTo>
                  <a:pt x="635094" y="276644"/>
                </a:lnTo>
                <a:lnTo>
                  <a:pt x="638556" y="324611"/>
                </a:lnTo>
                <a:lnTo>
                  <a:pt x="635094" y="372579"/>
                </a:lnTo>
                <a:lnTo>
                  <a:pt x="625037" y="418362"/>
                </a:lnTo>
                <a:lnTo>
                  <a:pt x="608880" y="461458"/>
                </a:lnTo>
                <a:lnTo>
                  <a:pt x="587116" y="501364"/>
                </a:lnTo>
                <a:lnTo>
                  <a:pt x="560240" y="537579"/>
                </a:lnTo>
                <a:lnTo>
                  <a:pt x="528745" y="569600"/>
                </a:lnTo>
                <a:lnTo>
                  <a:pt x="493125" y="596925"/>
                </a:lnTo>
                <a:lnTo>
                  <a:pt x="453875" y="619052"/>
                </a:lnTo>
                <a:lnTo>
                  <a:pt x="411487" y="635479"/>
                </a:lnTo>
                <a:lnTo>
                  <a:pt x="366457" y="645704"/>
                </a:lnTo>
                <a:lnTo>
                  <a:pt x="319278" y="649223"/>
                </a:lnTo>
                <a:lnTo>
                  <a:pt x="272098" y="645704"/>
                </a:lnTo>
                <a:lnTo>
                  <a:pt x="227068" y="635479"/>
                </a:lnTo>
                <a:lnTo>
                  <a:pt x="184680" y="619052"/>
                </a:lnTo>
                <a:lnTo>
                  <a:pt x="145430" y="596925"/>
                </a:lnTo>
                <a:lnTo>
                  <a:pt x="109810" y="569600"/>
                </a:lnTo>
                <a:lnTo>
                  <a:pt x="78315" y="537579"/>
                </a:lnTo>
                <a:lnTo>
                  <a:pt x="51439" y="501364"/>
                </a:lnTo>
                <a:lnTo>
                  <a:pt x="29675" y="461458"/>
                </a:lnTo>
                <a:lnTo>
                  <a:pt x="13518" y="418362"/>
                </a:lnTo>
                <a:lnTo>
                  <a:pt x="3461" y="372579"/>
                </a:lnTo>
                <a:lnTo>
                  <a:pt x="0" y="3246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120396" y="0"/>
                </a:moveTo>
                <a:lnTo>
                  <a:pt x="73530" y="10359"/>
                </a:lnTo>
                <a:lnTo>
                  <a:pt x="35261" y="38609"/>
                </a:lnTo>
                <a:lnTo>
                  <a:pt x="9460" y="80511"/>
                </a:lnTo>
                <a:lnTo>
                  <a:pt x="0" y="131825"/>
                </a:lnTo>
                <a:lnTo>
                  <a:pt x="9460" y="183140"/>
                </a:lnTo>
                <a:lnTo>
                  <a:pt x="35261" y="225042"/>
                </a:lnTo>
                <a:lnTo>
                  <a:pt x="73530" y="253292"/>
                </a:lnTo>
                <a:lnTo>
                  <a:pt x="120396" y="263651"/>
                </a:lnTo>
                <a:lnTo>
                  <a:pt x="167261" y="253292"/>
                </a:lnTo>
                <a:lnTo>
                  <a:pt x="205530" y="225042"/>
                </a:lnTo>
                <a:lnTo>
                  <a:pt x="231331" y="183140"/>
                </a:lnTo>
                <a:lnTo>
                  <a:pt x="240792" y="131825"/>
                </a:lnTo>
                <a:lnTo>
                  <a:pt x="231331" y="80511"/>
                </a:lnTo>
                <a:lnTo>
                  <a:pt x="205530" y="38609"/>
                </a:lnTo>
                <a:lnTo>
                  <a:pt x="167261" y="10359"/>
                </a:lnTo>
                <a:lnTo>
                  <a:pt x="12039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63930" y="6046470"/>
            <a:ext cx="241300" cy="264160"/>
          </a:xfrm>
          <a:custGeom>
            <a:avLst/>
            <a:gdLst/>
            <a:ahLst/>
            <a:cxnLst/>
            <a:rect l="l" t="t" r="r" b="b"/>
            <a:pathLst>
              <a:path w="241300" h="264160">
                <a:moveTo>
                  <a:pt x="0" y="131825"/>
                </a:moveTo>
                <a:lnTo>
                  <a:pt x="9460" y="80511"/>
                </a:lnTo>
                <a:lnTo>
                  <a:pt x="35261" y="38609"/>
                </a:lnTo>
                <a:lnTo>
                  <a:pt x="73530" y="10359"/>
                </a:lnTo>
                <a:lnTo>
                  <a:pt x="120396" y="0"/>
                </a:lnTo>
                <a:lnTo>
                  <a:pt x="167261" y="10359"/>
                </a:lnTo>
                <a:lnTo>
                  <a:pt x="205530" y="38609"/>
                </a:lnTo>
                <a:lnTo>
                  <a:pt x="231331" y="80511"/>
                </a:lnTo>
                <a:lnTo>
                  <a:pt x="240792" y="131825"/>
                </a:lnTo>
                <a:lnTo>
                  <a:pt x="231331" y="183140"/>
                </a:lnTo>
                <a:lnTo>
                  <a:pt x="205530" y="225042"/>
                </a:lnTo>
                <a:lnTo>
                  <a:pt x="167261" y="253292"/>
                </a:lnTo>
                <a:lnTo>
                  <a:pt x="120396" y="263651"/>
                </a:lnTo>
                <a:lnTo>
                  <a:pt x="73530" y="253292"/>
                </a:lnTo>
                <a:lnTo>
                  <a:pt x="35261" y="225042"/>
                </a:lnTo>
                <a:lnTo>
                  <a:pt x="9460" y="183140"/>
                </a:lnTo>
                <a:lnTo>
                  <a:pt x="0" y="13182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04024"/>
            <a:ext cx="10815319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9503" y="2614815"/>
            <a:ext cx="9512993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hyperlink" Target="http://ufdc.ufl.edu/IR00009658/00001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ortal.issn.org/" TargetMode="External"/><Relationship Id="rId3" Type="http://schemas.openxmlformats.org/officeDocument/2006/relationships/image" Target="../media/image1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trutv.com/shows/adam-ruins-everything/articles/adam-ruins-nutrition" TargetMode="External"/><Relationship Id="rId4" Type="http://schemas.openxmlformats.org/officeDocument/2006/relationships/hyperlink" Target="http://www.youtube.com/watch?v=29v6rNFjlLI&amp;list=PLiEBV2MyUPnhP74VlvAJmynde" TargetMode="External"/><Relationship Id="rId5" Type="http://schemas.openxmlformats.org/officeDocument/2006/relationships/image" Target="../media/image2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aperito.org/journal/j_articles/9" TargetMode="External"/><Relationship Id="rId4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scribd.com/document/357537947/the-possible-irritating-effects-of-nutritional-facts-pdf" TargetMode="External"/><Relationship Id="rId4" Type="http://schemas.openxmlformats.org/officeDocument/2006/relationships/image" Target="../media/image2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scribd.com/document/357537947/the-possible-irritating-effects-of-nutritional-facts-pdf" TargetMode="External"/><Relationship Id="rId4" Type="http://schemas.openxmlformats.org/officeDocument/2006/relationships/image" Target="../media/image3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scribd.com/document/357537947/the-possible-irritating-effects-of-nutritional-facts-pdf" TargetMode="External"/><Relationship Id="rId4" Type="http://schemas.openxmlformats.org/officeDocument/2006/relationships/image" Target="../media/image3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hyperlink" Target="http://www.scribd.com/document/357537947/the-possible-irritating-effects-of-nutritional-facts-pdf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4.jpg"/><Relationship Id="rId4" Type="http://schemas.openxmlformats.org/officeDocument/2006/relationships/hyperlink" Target="http://www.scribd.com/document/357537947/the-possible-irritating-effects-of-nutritional-facts-pdf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hyperlink" Target="http://www.scribd.com/document/357537947/the-possible-irritating-effects-of-nutritional-facts-pdf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hyperlink" Target="http://www.scribd.com/document/357537947/the-possible-irritating-effects-of-nutritional-facts-pdf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4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4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hyperlink" Target="http://www.hindawi.com/journals/ecam/ai/" TargetMode="External"/><Relationship Id="rId4" Type="http://schemas.openxmlformats.org/officeDocument/2006/relationships/image" Target="../media/image43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hyperlink" Target="http://www.hindawi.com/journals/ecam/ai/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9.jpg"/><Relationship Id="rId4" Type="http://schemas.openxmlformats.org/officeDocument/2006/relationships/image" Target="../media/image50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ngall.com/traffic-light-png" TargetMode="External"/><Relationship Id="rId3" Type="http://schemas.openxmlformats.org/officeDocument/2006/relationships/hyperlink" Target="https://creativecommons.org/licenses/by-nc/3.0/" TargetMode="Externa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nature.com/articles/d41586-019-03759-y" TargetMode="External"/><Relationship Id="rId3" Type="http://schemas.openxmlformats.org/officeDocument/2006/relationships/hyperlink" Target="https://doi.org/10.1007/s00038-019-01284-3" TargetMode="External"/><Relationship Id="rId4" Type="http://schemas.openxmlformats.org/officeDocument/2006/relationships/image" Target="../media/image60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fl.qualtrics.com/jfe/form/SV_1WVLQUcrykr7YFM" TargetMode="Externa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farley@ufl.edu" TargetMode="External"/><Relationship Id="rId3" Type="http://schemas.openxmlformats.org/officeDocument/2006/relationships/image" Target="../media/image6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tc.gov/system/files/documents/cases/omics_ca9_ftc_answering_brief_10-11-19.pdf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7594" y="2809938"/>
            <a:ext cx="59747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solidFill>
                  <a:srgbClr val="2D75B6"/>
                </a:solidFill>
                <a:latin typeface="Calibri"/>
                <a:cs typeface="Calibri"/>
              </a:rPr>
              <a:t>RCR</a:t>
            </a:r>
            <a:r>
              <a:rPr dirty="0" sz="4000" spc="-2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D75B6"/>
                </a:solidFill>
                <a:latin typeface="Calibri"/>
                <a:cs typeface="Calibri"/>
              </a:rPr>
              <a:t>Summer</a:t>
            </a:r>
            <a:r>
              <a:rPr dirty="0" sz="4000" spc="-35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D75B6"/>
                </a:solidFill>
                <a:latin typeface="Calibri"/>
                <a:cs typeface="Calibri"/>
              </a:rPr>
              <a:t>Seminar</a:t>
            </a:r>
            <a:r>
              <a:rPr dirty="0" sz="4000" spc="-10" b="1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2D75B6"/>
                </a:solidFill>
                <a:latin typeface="Calibri"/>
                <a:cs typeface="Calibri"/>
              </a:rPr>
              <a:t>Series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48711" y="2182367"/>
            <a:ext cx="6896100" cy="2482850"/>
            <a:chOff x="2648711" y="2182367"/>
            <a:chExt cx="6896100" cy="24828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8711" y="2182367"/>
              <a:ext cx="6896099" cy="24825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72211" y="3568445"/>
              <a:ext cx="5849620" cy="0"/>
            </a:xfrm>
            <a:custGeom>
              <a:avLst/>
              <a:gdLst/>
              <a:ahLst/>
              <a:cxnLst/>
              <a:rect l="l" t="t" r="r" b="b"/>
              <a:pathLst>
                <a:path w="5849620" h="0">
                  <a:moveTo>
                    <a:pt x="584925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037203" y="3721548"/>
            <a:ext cx="4117340" cy="205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2D75B6"/>
                </a:solidFill>
                <a:latin typeface="Calibri"/>
                <a:cs typeface="Calibri"/>
              </a:rPr>
              <a:t>Recognizing</a:t>
            </a:r>
            <a:r>
              <a:rPr dirty="0" sz="2400" spc="-5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D75B6"/>
                </a:solidFill>
                <a:latin typeface="Calibri"/>
                <a:cs typeface="Calibri"/>
              </a:rPr>
              <a:t>Predatory</a:t>
            </a:r>
            <a:r>
              <a:rPr dirty="0" sz="2400" spc="-2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D75B6"/>
                </a:solidFill>
                <a:latin typeface="Calibri"/>
                <a:cs typeface="Calibri"/>
              </a:rPr>
              <a:t>Publishing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alibri"/>
              <a:cs typeface="Calibri"/>
            </a:endParaRPr>
          </a:p>
          <a:p>
            <a:pPr algn="ctr" marL="845819" marR="837565" indent="-3175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Michelle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Leonard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Suzanne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Stapleton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Terry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Selfe, Ph.D,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6851" y="1343201"/>
            <a:ext cx="9796780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60095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“….the</a:t>
            </a:r>
            <a:r>
              <a:rPr dirty="0" sz="28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race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28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meet</a:t>
            </a: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publishing</a:t>
            </a:r>
            <a:r>
              <a:rPr dirty="0" sz="2800" spc="7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targets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should</a:t>
            </a:r>
            <a:r>
              <a:rPr dirty="0" sz="2800" spc="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dirty="0" sz="2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compromise </a:t>
            </a:r>
            <a:r>
              <a:rPr dirty="0" sz="2800" spc="-6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standards”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“It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primarily</a:t>
            </a:r>
            <a:r>
              <a:rPr dirty="0" sz="280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weak</a:t>
            </a:r>
            <a:r>
              <a:rPr dirty="0" sz="28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research</a:t>
            </a:r>
            <a:r>
              <a:rPr dirty="0" sz="28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that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leads</a:t>
            </a:r>
            <a:r>
              <a:rPr dirty="0" sz="28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authors</a:t>
            </a:r>
            <a:r>
              <a:rPr dirty="0" sz="2800" spc="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2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find</a:t>
            </a:r>
            <a:r>
              <a:rPr dirty="0" sz="28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substandard </a:t>
            </a:r>
            <a:r>
              <a:rPr dirty="0" sz="2800" spc="-6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journals</a:t>
            </a:r>
            <a:r>
              <a:rPr dirty="0" sz="28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dirty="0" sz="28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get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 published,</a:t>
            </a:r>
            <a:r>
              <a:rPr dirty="0" sz="2800" spc="6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but</a:t>
            </a:r>
            <a:r>
              <a:rPr dirty="0" sz="28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some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cases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authors</a:t>
            </a:r>
            <a:r>
              <a:rPr dirty="0" sz="2800" spc="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are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not </a:t>
            </a: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1F5F"/>
                </a:solidFill>
                <a:latin typeface="Calibri"/>
                <a:cs typeface="Calibri"/>
              </a:rPr>
              <a:t>aware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about</a:t>
            </a:r>
            <a:r>
              <a:rPr dirty="0" sz="28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predatory</a:t>
            </a:r>
            <a:r>
              <a:rPr dirty="0" sz="2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journals</a:t>
            </a:r>
            <a:r>
              <a:rPr dirty="0" sz="28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2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sometimes</a:t>
            </a:r>
            <a:r>
              <a:rPr dirty="0" sz="2800" spc="2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newly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launched </a:t>
            </a: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journals</a:t>
            </a:r>
            <a:r>
              <a:rPr dirty="0" sz="2800" spc="3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001F5F"/>
                </a:solidFill>
                <a:latin typeface="Calibri"/>
                <a:cs typeface="Calibri"/>
              </a:rPr>
              <a:t>are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wrongly</a:t>
            </a:r>
            <a:r>
              <a:rPr dirty="0" sz="2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categorised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 as</a:t>
            </a:r>
            <a:r>
              <a:rPr dirty="0" sz="280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predatory”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457200">
              <a:lnSpc>
                <a:spcPct val="100000"/>
              </a:lnSpc>
            </a:pP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~</a:t>
            </a:r>
            <a:r>
              <a:rPr dirty="0" sz="280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Masoom</a:t>
            </a:r>
            <a:r>
              <a:rPr dirty="0" sz="280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001F5F"/>
                </a:solidFill>
                <a:latin typeface="Calibri"/>
                <a:cs typeface="Calibri"/>
              </a:rPr>
              <a:t>Yasinzai,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1F5F"/>
                </a:solidFill>
                <a:latin typeface="Calibri"/>
                <a:cs typeface="Calibri"/>
              </a:rPr>
              <a:t>rector</a:t>
            </a:r>
            <a:r>
              <a:rPr dirty="0" sz="2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dirty="0" sz="2800" spc="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International</a:t>
            </a:r>
            <a:r>
              <a:rPr dirty="0" sz="2800" spc="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alibri"/>
                <a:cs typeface="Calibri"/>
              </a:rPr>
              <a:t>Islamic</a:t>
            </a:r>
            <a:r>
              <a:rPr dirty="0" sz="2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001F5F"/>
                </a:solidFill>
                <a:latin typeface="Calibri"/>
                <a:cs typeface="Calibri"/>
              </a:rPr>
              <a:t>University, </a:t>
            </a:r>
            <a:r>
              <a:rPr dirty="0" sz="2800" spc="-6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alibri"/>
                <a:cs typeface="Calibri"/>
              </a:rPr>
              <a:t>Islamabad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1954" y="315932"/>
            <a:ext cx="47047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>
                <a:solidFill>
                  <a:srgbClr val="000000"/>
                </a:solidFill>
              </a:rPr>
              <a:t>W</a:t>
            </a:r>
            <a:r>
              <a:rPr dirty="0" spc="5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r</a:t>
            </a:r>
            <a:r>
              <a:rPr dirty="0" spc="-5">
                <a:solidFill>
                  <a:srgbClr val="000000"/>
                </a:solidFill>
              </a:rPr>
              <a:t>l</a:t>
            </a:r>
            <a:r>
              <a:rPr dirty="0">
                <a:solidFill>
                  <a:srgbClr val="000000"/>
                </a:solidFill>
              </a:rPr>
              <a:t>d</a:t>
            </a:r>
            <a:r>
              <a:rPr dirty="0" spc="-5">
                <a:solidFill>
                  <a:srgbClr val="000000"/>
                </a:solidFill>
              </a:rPr>
              <a:t>w</a:t>
            </a:r>
            <a:r>
              <a:rPr dirty="0">
                <a:solidFill>
                  <a:srgbClr val="000000"/>
                </a:solidFill>
              </a:rPr>
              <a:t>ide</a:t>
            </a:r>
            <a:r>
              <a:rPr dirty="0" spc="-60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</a:t>
            </a:r>
            <a:r>
              <a:rPr dirty="0" spc="-75">
                <a:solidFill>
                  <a:srgbClr val="000000"/>
                </a:solidFill>
              </a:rPr>
              <a:t>r</a:t>
            </a:r>
            <a:r>
              <a:rPr dirty="0" spc="5">
                <a:solidFill>
                  <a:srgbClr val="000000"/>
                </a:solidFill>
              </a:rPr>
              <a:t>o</a:t>
            </a:r>
            <a:r>
              <a:rPr dirty="0">
                <a:solidFill>
                  <a:srgbClr val="000000"/>
                </a:solidFill>
              </a:rPr>
              <a:t>b</a:t>
            </a:r>
            <a:r>
              <a:rPr dirty="0" spc="-5">
                <a:solidFill>
                  <a:srgbClr val="000000"/>
                </a:solidFill>
              </a:rPr>
              <a:t>l</a:t>
            </a:r>
            <a:r>
              <a:rPr dirty="0" spc="5">
                <a:solidFill>
                  <a:srgbClr val="000000"/>
                </a:solidFill>
              </a:rPr>
              <a:t>e</a:t>
            </a:r>
            <a:r>
              <a:rPr dirty="0" spc="-5">
                <a:solidFill>
                  <a:srgbClr val="000000"/>
                </a:solidFill>
              </a:rPr>
              <a:t>m</a:t>
            </a:r>
            <a:r>
              <a:rPr dirty="0" sz="1800">
                <a:solidFill>
                  <a:srgbClr val="000000"/>
                </a:solidFill>
              </a:rPr>
              <a:t>….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88" y="4568952"/>
            <a:ext cx="3791698" cy="1018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6535" y="336804"/>
            <a:ext cx="3867911" cy="990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1692" y="4328159"/>
            <a:ext cx="3657598" cy="1275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375" y="345947"/>
            <a:ext cx="3982211" cy="12100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6536" y="1808988"/>
            <a:ext cx="4114786" cy="1094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376" y="1885188"/>
            <a:ext cx="4162043" cy="10195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68636" y="3038855"/>
            <a:ext cx="4381486" cy="11155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857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0">
                <a:solidFill>
                  <a:srgbClr val="000000"/>
                </a:solidFill>
              </a:rPr>
              <a:t>P</a:t>
            </a:r>
            <a:r>
              <a:rPr dirty="0" spc="5">
                <a:solidFill>
                  <a:srgbClr val="000000"/>
                </a:solidFill>
              </a:rPr>
              <a:t>o</a:t>
            </a:r>
            <a:r>
              <a:rPr dirty="0" spc="-5">
                <a:solidFill>
                  <a:srgbClr val="000000"/>
                </a:solidFill>
              </a:rPr>
              <a:t>l</a:t>
            </a:r>
            <a:r>
              <a:rPr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101028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000000"/>
                </a:solidFill>
              </a:rPr>
              <a:t>Where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did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predatory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publishing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come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from?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616" y="2174810"/>
            <a:ext cx="725678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Rise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online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publishing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51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Open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access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online publishing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model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author </a:t>
            </a:r>
            <a:r>
              <a:rPr dirty="0" sz="2400" spc="-15">
                <a:latin typeface="Calibri"/>
                <a:cs typeface="Calibri"/>
              </a:rPr>
              <a:t>fees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2866" y="4153136"/>
            <a:ext cx="7470140" cy="11671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571500" marR="5080" indent="-559435">
              <a:lnSpc>
                <a:spcPts val="2590"/>
              </a:lnSpc>
              <a:spcBef>
                <a:spcPts val="42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>
                <a:latin typeface="Calibri"/>
                <a:cs typeface="Calibri"/>
              </a:rPr>
              <a:t>Quality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journal: </a:t>
            </a:r>
            <a:r>
              <a:rPr dirty="0" sz="2400" spc="-20">
                <a:latin typeface="Calibri"/>
                <a:cs typeface="Calibri"/>
              </a:rPr>
              <a:t>takes </a:t>
            </a:r>
            <a:r>
              <a:rPr dirty="0" sz="2400">
                <a:latin typeface="Calibri"/>
                <a:cs typeface="Calibri"/>
              </a:rPr>
              <a:t>time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establish </a:t>
            </a:r>
            <a:r>
              <a:rPr dirty="0" sz="2400" spc="-15">
                <a:latin typeface="Calibri"/>
                <a:cs typeface="Calibri"/>
              </a:rPr>
              <a:t>indicators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quality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48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Reasonable </a:t>
            </a:r>
            <a:r>
              <a:rPr dirty="0" sz="2400" spc="-15">
                <a:latin typeface="Calibri"/>
                <a:cs typeface="Calibri"/>
              </a:rPr>
              <a:t>costs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open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access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vary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8488" y="3189732"/>
            <a:ext cx="2743199" cy="15422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216989" y="4754371"/>
            <a:ext cx="2748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entury Gothic"/>
                <a:cs typeface="Century Gothic"/>
                <a:hlinkClick r:id="rId3"/>
              </a:rPr>
              <a:t>http://ufdc.ufl.edu/IR00009658/00001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32359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>
                <a:solidFill>
                  <a:srgbClr val="000000"/>
                </a:solidFill>
              </a:rPr>
              <a:t>Warning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Signs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2926" y="1964498"/>
            <a:ext cx="7690484" cy="3164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Critically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appraise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where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share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your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ts val="2770"/>
              </a:lnSpc>
              <a:spcBef>
                <a:spcPts val="51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5">
                <a:latin typeface="Calibri"/>
                <a:cs typeface="Calibri"/>
              </a:rPr>
              <a:t>Recognize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warning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signs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fraudulent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publishers</a:t>
            </a:r>
            <a:endParaRPr sz="2400">
              <a:latin typeface="Calibri"/>
              <a:cs typeface="Calibri"/>
            </a:endParaRPr>
          </a:p>
          <a:p>
            <a:pPr lvl="1" marL="1181100" indent="-508000">
              <a:lnSpc>
                <a:spcPts val="217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10">
                <a:latin typeface="Calibri"/>
                <a:cs typeface="Calibri"/>
              </a:rPr>
              <a:t>Green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credible publishers/publications</a:t>
            </a:r>
            <a:endParaRPr sz="2000">
              <a:latin typeface="Calibri"/>
              <a:cs typeface="Calibri"/>
            </a:endParaRPr>
          </a:p>
          <a:p>
            <a:pPr lvl="1" marL="1181100" indent="-508000">
              <a:lnSpc>
                <a:spcPts val="216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30">
                <a:latin typeface="Calibri"/>
                <a:cs typeface="Calibri"/>
              </a:rPr>
              <a:t>Yellow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warning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5">
                <a:latin typeface="Calibri"/>
                <a:cs typeface="Calibri"/>
              </a:rPr>
              <a:t>need </a:t>
            </a:r>
            <a:r>
              <a:rPr dirty="0" sz="2000" spc="-10">
                <a:latin typeface="Calibri"/>
                <a:cs typeface="Calibri"/>
              </a:rPr>
              <a:t>more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confirm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credibility</a:t>
            </a:r>
            <a:endParaRPr sz="2000">
              <a:latin typeface="Calibri"/>
              <a:cs typeface="Calibri"/>
            </a:endParaRPr>
          </a:p>
          <a:p>
            <a:pPr lvl="1" marL="1181100" indent="-508000">
              <a:lnSpc>
                <a:spcPts val="228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15">
                <a:latin typeface="Calibri"/>
                <a:cs typeface="Calibri"/>
              </a:rPr>
              <a:t>Red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stop,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outlet appears </a:t>
            </a:r>
            <a:r>
              <a:rPr dirty="0" sz="2000" spc="-10">
                <a:latin typeface="Calibri"/>
                <a:cs typeface="Calibri"/>
              </a:rPr>
              <a:t>untrustworthy</a:t>
            </a:r>
            <a:endParaRPr sz="2000">
              <a:latin typeface="Calibri"/>
              <a:cs typeface="Calibri"/>
            </a:endParaRPr>
          </a:p>
          <a:p>
            <a:pPr marL="571500" marR="5080" indent="-559435">
              <a:lnSpc>
                <a:spcPts val="2590"/>
              </a:lnSpc>
              <a:spcBef>
                <a:spcPts val="81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No single </a:t>
            </a:r>
            <a:r>
              <a:rPr dirty="0" sz="2400" spc="-15">
                <a:latin typeface="Calibri"/>
                <a:cs typeface="Calibri"/>
              </a:rPr>
              <a:t>tool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list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sufficient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confirm </a:t>
            </a:r>
            <a:r>
              <a:rPr dirty="0" sz="2400" spc="-5">
                <a:latin typeface="Calibri"/>
                <a:cs typeface="Calibri"/>
              </a:rPr>
              <a:t>credibility of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publication/publisher</a:t>
            </a:r>
            <a:endParaRPr sz="2400">
              <a:latin typeface="Calibri"/>
              <a:cs typeface="Calibri"/>
            </a:endParaRPr>
          </a:p>
          <a:p>
            <a:pPr marL="571500" marR="217804" indent="-559435">
              <a:lnSpc>
                <a:spcPts val="2590"/>
              </a:lnSpc>
              <a:spcBef>
                <a:spcPts val="81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Fraudulent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publishing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separate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issue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quality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publication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reasonable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costs 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344" y="1283208"/>
            <a:ext cx="1507235" cy="19400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92678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>
                <a:solidFill>
                  <a:srgbClr val="000000"/>
                </a:solidFill>
              </a:rPr>
              <a:t>Warning</a:t>
            </a:r>
            <a:r>
              <a:rPr dirty="0">
                <a:solidFill>
                  <a:srgbClr val="000000"/>
                </a:solidFill>
              </a:rPr>
              <a:t> Signs: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30">
                <a:solidFill>
                  <a:srgbClr val="000000"/>
                </a:solidFill>
              </a:rPr>
              <a:t>Top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Three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Considerations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615" y="2174810"/>
            <a:ext cx="8296275" cy="2090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ts val="2775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Ethical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practices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followed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quality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content:</a:t>
            </a:r>
            <a:endParaRPr sz="2400">
              <a:latin typeface="Calibri"/>
              <a:cs typeface="Calibri"/>
            </a:endParaRPr>
          </a:p>
          <a:p>
            <a:pPr lvl="1" marL="1181100" marR="465455" indent="-508000">
              <a:lnSpc>
                <a:spcPts val="2160"/>
              </a:lnSpc>
              <a:spcBef>
                <a:spcPts val="165"/>
              </a:spcBef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5">
                <a:latin typeface="Calibri"/>
                <a:cs typeface="Calibri"/>
              </a:rPr>
              <a:t>Does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expertise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Editorial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Board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reflect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scope of</a:t>
            </a:r>
            <a:r>
              <a:rPr dirty="0" sz="2000">
                <a:latin typeface="Calibri"/>
                <a:cs typeface="Calibri"/>
              </a:rPr>
              <a:t> the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journal?</a:t>
            </a:r>
            <a:endParaRPr sz="2000">
              <a:latin typeface="Calibri"/>
              <a:cs typeface="Calibri"/>
            </a:endParaRPr>
          </a:p>
          <a:p>
            <a:pPr lvl="1" marL="1181100" indent="-508000">
              <a:lnSpc>
                <a:spcPts val="213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5">
                <a:latin typeface="Calibri"/>
                <a:cs typeface="Calibri"/>
              </a:rPr>
              <a:t>Does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publication </a:t>
            </a:r>
            <a:r>
              <a:rPr dirty="0" sz="2000" spc="-20">
                <a:latin typeface="Calibri"/>
                <a:cs typeface="Calibri"/>
              </a:rPr>
              <a:t>state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peer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review</a:t>
            </a:r>
            <a:r>
              <a:rPr dirty="0" sz="2000">
                <a:latin typeface="Calibri"/>
                <a:cs typeface="Calibri"/>
              </a:rPr>
              <a:t> 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retraction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policies?</a:t>
            </a:r>
            <a:endParaRPr sz="20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489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20">
                <a:latin typeface="Calibri"/>
                <a:cs typeface="Calibri"/>
              </a:rPr>
              <a:t>Any</a:t>
            </a:r>
            <a:r>
              <a:rPr dirty="0" sz="2400">
                <a:latin typeface="Calibri"/>
                <a:cs typeface="Calibri"/>
              </a:rPr>
              <a:t> and all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publishing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fees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transparent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prior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submission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5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Publication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registered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5">
                <a:latin typeface="Calibri"/>
                <a:cs typeface="Calibri"/>
              </a:rPr>
              <a:t>indexed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344" y="1283208"/>
            <a:ext cx="1507235" cy="19400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97751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>
                <a:solidFill>
                  <a:srgbClr val="000000"/>
                </a:solidFill>
              </a:rPr>
              <a:t>Ethical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Practices </a:t>
            </a:r>
            <a:r>
              <a:rPr dirty="0" spc="-25">
                <a:solidFill>
                  <a:srgbClr val="000000"/>
                </a:solidFill>
              </a:rPr>
              <a:t>to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Publish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Quality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748" y="1801643"/>
            <a:ext cx="405002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Editorial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Board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Composition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3777" y="1814548"/>
            <a:ext cx="38023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25">
                <a:latin typeface="Calibri"/>
                <a:cs typeface="Calibri"/>
              </a:rPr>
              <a:t>Transparent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Review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40992" y="2526792"/>
            <a:ext cx="4011295" cy="3870960"/>
            <a:chOff x="1840992" y="2526792"/>
            <a:chExt cx="4011295" cy="38709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6232" y="2542032"/>
              <a:ext cx="3980687" cy="38404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48612" y="2534412"/>
              <a:ext cx="3996054" cy="3855720"/>
            </a:xfrm>
            <a:custGeom>
              <a:avLst/>
              <a:gdLst/>
              <a:ahLst/>
              <a:cxnLst/>
              <a:rect l="l" t="t" r="r" b="b"/>
              <a:pathLst>
                <a:path w="3996054" h="3855720">
                  <a:moveTo>
                    <a:pt x="0" y="0"/>
                  </a:moveTo>
                  <a:lnTo>
                    <a:pt x="3995928" y="0"/>
                  </a:lnTo>
                  <a:lnTo>
                    <a:pt x="3995928" y="3855720"/>
                  </a:lnTo>
                  <a:lnTo>
                    <a:pt x="0" y="385572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257544" y="2708148"/>
            <a:ext cx="5424170" cy="2992120"/>
            <a:chOff x="6257544" y="2708148"/>
            <a:chExt cx="5424170" cy="29921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2784" y="2723388"/>
              <a:ext cx="5393435" cy="29611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65164" y="2715768"/>
              <a:ext cx="5408930" cy="2976880"/>
            </a:xfrm>
            <a:custGeom>
              <a:avLst/>
              <a:gdLst/>
              <a:ahLst/>
              <a:cxnLst/>
              <a:rect l="l" t="t" r="r" b="b"/>
              <a:pathLst>
                <a:path w="5408930" h="2976879">
                  <a:moveTo>
                    <a:pt x="0" y="0"/>
                  </a:moveTo>
                  <a:lnTo>
                    <a:pt x="5408676" y="0"/>
                  </a:lnTo>
                  <a:lnTo>
                    <a:pt x="5408676" y="2976372"/>
                  </a:lnTo>
                  <a:lnTo>
                    <a:pt x="0" y="297637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63480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">
                <a:solidFill>
                  <a:srgbClr val="000000"/>
                </a:solidFill>
              </a:rPr>
              <a:t>Transparent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Publishing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Fees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3748" y="1801643"/>
            <a:ext cx="4688840" cy="289814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571500" marR="5080" indent="-559435">
              <a:lnSpc>
                <a:spcPts val="2590"/>
              </a:lnSpc>
              <a:spcBef>
                <a:spcPts val="42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Publishing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fees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may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 called </a:t>
            </a:r>
            <a:r>
              <a:rPr dirty="0" sz="2400">
                <a:latin typeface="Calibri"/>
                <a:cs typeface="Calibri"/>
              </a:rPr>
              <a:t> Article </a:t>
            </a:r>
            <a:r>
              <a:rPr dirty="0" sz="2400" spc="-10">
                <a:latin typeface="Calibri"/>
                <a:cs typeface="Calibri"/>
              </a:rPr>
              <a:t>Processing Charges </a:t>
            </a:r>
            <a:r>
              <a:rPr dirty="0" sz="2400" spc="-5">
                <a:latin typeface="Calibri"/>
                <a:cs typeface="Calibri"/>
              </a:rPr>
              <a:t>(APCs)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25">
                <a:latin typeface="Calibri"/>
                <a:cs typeface="Calibri"/>
              </a:rPr>
              <a:t>Page</a:t>
            </a:r>
            <a:r>
              <a:rPr dirty="0" sz="2400" spc="-10">
                <a:latin typeface="Calibri"/>
                <a:cs typeface="Calibri"/>
              </a:rPr>
              <a:t> Charges.</a:t>
            </a:r>
            <a:endParaRPr sz="2400">
              <a:latin typeface="Calibri"/>
              <a:cs typeface="Calibri"/>
            </a:endParaRPr>
          </a:p>
          <a:p>
            <a:pPr marL="571500" marR="480695" indent="-559435">
              <a:lnSpc>
                <a:spcPts val="2590"/>
              </a:lnSpc>
              <a:spcBef>
                <a:spcPts val="81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>
                <a:latin typeface="Calibri"/>
                <a:cs typeface="Calibri"/>
              </a:rPr>
              <a:t>All </a:t>
            </a:r>
            <a:r>
              <a:rPr dirty="0" sz="2400" spc="-5">
                <a:latin typeface="Calibri"/>
                <a:cs typeface="Calibri"/>
              </a:rPr>
              <a:t>publishing </a:t>
            </a:r>
            <a:r>
              <a:rPr dirty="0" sz="2400" spc="-15">
                <a:latin typeface="Calibri"/>
                <a:cs typeface="Calibri"/>
              </a:rPr>
              <a:t>fees </a:t>
            </a:r>
            <a:r>
              <a:rPr dirty="0" sz="2400" spc="-5">
                <a:latin typeface="Calibri"/>
                <a:cs typeface="Calibri"/>
              </a:rPr>
              <a:t>should be </a:t>
            </a:r>
            <a:r>
              <a:rPr dirty="0" sz="2400">
                <a:latin typeface="Calibri"/>
                <a:cs typeface="Calibri"/>
              </a:rPr>
              <a:t> clearly </a:t>
            </a:r>
            <a:r>
              <a:rPr dirty="0" sz="2400" spc="-10">
                <a:latin typeface="Calibri"/>
                <a:cs typeface="Calibri"/>
              </a:rPr>
              <a:t>defined </a:t>
            </a:r>
            <a:r>
              <a:rPr dirty="0" sz="2400" spc="-5">
                <a:latin typeface="Calibri"/>
                <a:cs typeface="Calibri"/>
              </a:rPr>
              <a:t>and explained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prior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article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submission</a:t>
            </a:r>
            <a:endParaRPr sz="2400">
              <a:latin typeface="Calibri"/>
              <a:cs typeface="Calibri"/>
            </a:endParaRPr>
          </a:p>
          <a:p>
            <a:pPr marL="571500" marR="394970" indent="-559435">
              <a:lnSpc>
                <a:spcPts val="2590"/>
              </a:lnSpc>
              <a:spcBef>
                <a:spcPts val="8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If </a:t>
            </a:r>
            <a:r>
              <a:rPr dirty="0" sz="2400" spc="-10">
                <a:latin typeface="Calibri"/>
                <a:cs typeface="Calibri"/>
              </a:rPr>
              <a:t>there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5">
                <a:latin typeface="Calibri"/>
                <a:cs typeface="Calibri"/>
              </a:rPr>
              <a:t>no </a:t>
            </a:r>
            <a:r>
              <a:rPr dirty="0" sz="2400" spc="-15">
                <a:latin typeface="Calibri"/>
                <a:cs typeface="Calibri"/>
              </a:rPr>
              <a:t>fees to </a:t>
            </a:r>
            <a:r>
              <a:rPr dirty="0" sz="2400" spc="-5">
                <a:latin typeface="Calibri"/>
                <a:cs typeface="Calibri"/>
              </a:rPr>
              <a:t>publish,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should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stated.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80759" y="1584960"/>
            <a:ext cx="5337175" cy="4154804"/>
            <a:chOff x="6080759" y="1584960"/>
            <a:chExt cx="5337175" cy="41548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600200"/>
              <a:ext cx="5306567" cy="41239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88379" y="1592580"/>
              <a:ext cx="5321935" cy="4139565"/>
            </a:xfrm>
            <a:custGeom>
              <a:avLst/>
              <a:gdLst/>
              <a:ahLst/>
              <a:cxnLst/>
              <a:rect l="l" t="t" r="r" b="b"/>
              <a:pathLst>
                <a:path w="5321934" h="4139565">
                  <a:moveTo>
                    <a:pt x="0" y="0"/>
                  </a:moveTo>
                  <a:lnTo>
                    <a:pt x="5321808" y="0"/>
                  </a:lnTo>
                  <a:lnTo>
                    <a:pt x="5321808" y="4139184"/>
                  </a:lnTo>
                  <a:lnTo>
                    <a:pt x="0" y="4139184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83489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00000"/>
                </a:solidFill>
              </a:rPr>
              <a:t>Publication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is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20">
                <a:solidFill>
                  <a:srgbClr val="000000"/>
                </a:solidFill>
              </a:rPr>
              <a:t>registered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30">
                <a:solidFill>
                  <a:srgbClr val="000000"/>
                </a:solidFill>
              </a:rPr>
              <a:t>indexed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9729" y="2006410"/>
            <a:ext cx="25133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5">
                <a:latin typeface="Calibri"/>
                <a:cs typeface="Calibri"/>
              </a:rPr>
              <a:t>Registered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ISSN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1145" y="2344738"/>
            <a:ext cx="24047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0065" indent="-508000">
              <a:lnSpc>
                <a:spcPct val="100000"/>
              </a:lnSpc>
              <a:spcBef>
                <a:spcPts val="105"/>
              </a:spcBef>
              <a:buSzPct val="150000"/>
              <a:buChar char="•"/>
              <a:tabLst>
                <a:tab pos="520065" algn="l"/>
                <a:tab pos="520700" algn="l"/>
              </a:tabLst>
            </a:pPr>
            <a:r>
              <a:rPr dirty="0" sz="2000">
                <a:latin typeface="Calibri"/>
                <a:cs typeface="Calibri"/>
              </a:rPr>
              <a:t>ISSN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and/or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eISSN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12" y="2769120"/>
            <a:ext cx="2854439" cy="12694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66710" y="1872655"/>
            <a:ext cx="15665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Ind</a:t>
            </a:r>
            <a:r>
              <a:rPr dirty="0" sz="2400" spc="-35">
                <a:latin typeface="Calibri"/>
                <a:cs typeface="Calibri"/>
              </a:rPr>
              <a:t>e</a:t>
            </a:r>
            <a:r>
              <a:rPr dirty="0" sz="2400" spc="-60">
                <a:latin typeface="Calibri"/>
                <a:cs typeface="Calibri"/>
              </a:rPr>
              <a:t>x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8126" y="2210982"/>
            <a:ext cx="3609340" cy="1428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0065" indent="-508000">
              <a:lnSpc>
                <a:spcPts val="2280"/>
              </a:lnSpc>
              <a:spcBef>
                <a:spcPts val="105"/>
              </a:spcBef>
              <a:buSzPct val="120000"/>
              <a:buChar char="•"/>
              <a:tabLst>
                <a:tab pos="520065" algn="l"/>
                <a:tab pos="520700" algn="l"/>
              </a:tabLst>
            </a:pPr>
            <a:r>
              <a:rPr dirty="0" sz="2000" spc="-10">
                <a:latin typeface="Calibri"/>
                <a:cs typeface="Calibri"/>
              </a:rPr>
              <a:t>Abstracting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Indexing</a:t>
            </a:r>
            <a:endParaRPr sz="2000">
              <a:latin typeface="Calibri"/>
              <a:cs typeface="Calibri"/>
            </a:endParaRPr>
          </a:p>
          <a:p>
            <a:pPr marL="520065" marR="5080" indent="-508000">
              <a:lnSpc>
                <a:spcPts val="2160"/>
              </a:lnSpc>
              <a:spcBef>
                <a:spcPts val="150"/>
              </a:spcBef>
              <a:buSzPct val="120000"/>
              <a:buChar char="•"/>
              <a:tabLst>
                <a:tab pos="520065" algn="l"/>
                <a:tab pos="520700" algn="l"/>
              </a:tabLst>
            </a:pPr>
            <a:r>
              <a:rPr dirty="0" sz="2000" spc="-5">
                <a:latin typeface="Calibri"/>
                <a:cs typeface="Calibri"/>
              </a:rPr>
              <a:t>Where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content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publication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found?</a:t>
            </a:r>
            <a:endParaRPr sz="2000">
              <a:latin typeface="Calibri"/>
              <a:cs typeface="Calibri"/>
            </a:endParaRPr>
          </a:p>
          <a:p>
            <a:pPr marL="520065" marR="294005" indent="-508000">
              <a:lnSpc>
                <a:spcPts val="2160"/>
              </a:lnSpc>
              <a:buSzPct val="120000"/>
              <a:buChar char="•"/>
              <a:tabLst>
                <a:tab pos="520065" algn="l"/>
                <a:tab pos="520700" algn="l"/>
              </a:tabLst>
            </a:pPr>
            <a:r>
              <a:rPr dirty="0" sz="2000" spc="-20">
                <a:latin typeface="Calibri"/>
                <a:cs typeface="Calibri"/>
              </a:rPr>
              <a:t>Variety </a:t>
            </a:r>
            <a:r>
              <a:rPr dirty="0" sz="2000" spc="-5">
                <a:latin typeface="Calibri"/>
                <a:cs typeface="Calibri"/>
              </a:rPr>
              <a:t>of databases with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range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inclusion criteria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7996" y="4354067"/>
            <a:ext cx="3779519" cy="18745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95552" y="4049269"/>
            <a:ext cx="46945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Journal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Inclusion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Criteria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Example: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Web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Science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82940" y="4024884"/>
            <a:ext cx="3188335" cy="1905000"/>
            <a:chOff x="8282940" y="4024884"/>
            <a:chExt cx="3188335" cy="19050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8180" y="4040136"/>
              <a:ext cx="3157727" cy="187450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90560" y="4032504"/>
              <a:ext cx="3173095" cy="1889760"/>
            </a:xfrm>
            <a:custGeom>
              <a:avLst/>
              <a:gdLst/>
              <a:ahLst/>
              <a:cxnLst/>
              <a:rect l="l" t="t" r="r" b="b"/>
              <a:pathLst>
                <a:path w="3173095" h="1889760">
                  <a:moveTo>
                    <a:pt x="0" y="0"/>
                  </a:moveTo>
                  <a:lnTo>
                    <a:pt x="3172968" y="0"/>
                  </a:lnTo>
                  <a:lnTo>
                    <a:pt x="3172968" y="1889760"/>
                  </a:lnTo>
                  <a:lnTo>
                    <a:pt x="0" y="188976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7005" y="6231224"/>
            <a:ext cx="385826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800" spc="-5">
                <a:latin typeface="Calibri"/>
                <a:cs typeface="Calibri"/>
              </a:rPr>
              <a:t>https://clarivate.com/webofsciencegroup/journal-evaluation-process-and-selection-criteria/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46818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Be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30">
                <a:solidFill>
                  <a:srgbClr val="000000"/>
                </a:solidFill>
              </a:rPr>
              <a:t>aware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mimicry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265" y="1667123"/>
            <a:ext cx="6019800" cy="1383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>
                <a:latin typeface="Calibri"/>
                <a:cs typeface="Calibri"/>
              </a:rPr>
              <a:t>Check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url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ts val="2770"/>
              </a:lnSpc>
              <a:spcBef>
                <a:spcPts val="51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Confirm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journal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name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another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source</a:t>
            </a:r>
            <a:endParaRPr sz="2400">
              <a:latin typeface="Calibri"/>
              <a:cs typeface="Calibri"/>
            </a:endParaRPr>
          </a:p>
          <a:p>
            <a:pPr lvl="1" marL="1181100" indent="-508000">
              <a:lnSpc>
                <a:spcPts val="217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>
                <a:latin typeface="Calibri"/>
                <a:cs typeface="Calibri"/>
              </a:rPr>
              <a:t>ISSN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Portal</a:t>
            </a:r>
            <a:endParaRPr sz="2000">
              <a:latin typeface="Calibri"/>
              <a:cs typeface="Calibri"/>
            </a:endParaRPr>
          </a:p>
          <a:p>
            <a:pPr lvl="1" marL="1181100" indent="-508000">
              <a:lnSpc>
                <a:spcPts val="228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20">
                <a:latin typeface="Calibri"/>
                <a:cs typeface="Calibri"/>
              </a:rPr>
              <a:t>Ulrich’s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Global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Serials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Directory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344" y="1283208"/>
            <a:ext cx="1507235" cy="19400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3408" y="3429000"/>
            <a:ext cx="5579351" cy="249022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24447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>
                <a:solidFill>
                  <a:srgbClr val="000000"/>
                </a:solidFill>
              </a:rPr>
              <a:t>Reminders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07159"/>
            <a:ext cx="9827260" cy="245491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70">
                <a:latin typeface="Calibri"/>
                <a:cs typeface="Calibri"/>
              </a:rPr>
              <a:t>You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log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with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UFL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email</a:t>
            </a:r>
            <a:r>
              <a:rPr dirty="0" sz="2800" spc="-10">
                <a:latin typeface="Calibri"/>
                <a:cs typeface="Calibri"/>
              </a:rPr>
              <a:t> 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order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receive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certificate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credit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Please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take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survey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after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class—we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value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your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feedback</a:t>
            </a:r>
            <a:endParaRPr sz="2800">
              <a:latin typeface="Calibri"/>
              <a:cs typeface="Calibri"/>
            </a:endParaRPr>
          </a:p>
          <a:p>
            <a:pPr marL="241300" marR="26479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15">
                <a:latin typeface="Calibri"/>
                <a:cs typeface="Calibri"/>
              </a:rPr>
              <a:t>order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allow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free</a:t>
            </a:r>
            <a:r>
              <a:rPr dirty="0" sz="2800" spc="-10">
                <a:latin typeface="Calibri"/>
                <a:cs typeface="Calibri"/>
              </a:rPr>
              <a:t> flow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ideas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questions,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we</a:t>
            </a:r>
            <a:r>
              <a:rPr dirty="0" sz="2800" spc="-10">
                <a:latin typeface="Calibri"/>
                <a:cs typeface="Calibri"/>
              </a:rPr>
              <a:t> will</a:t>
            </a:r>
            <a:r>
              <a:rPr dirty="0" sz="2800" spc="-5">
                <a:latin typeface="Calibri"/>
                <a:cs typeface="Calibri"/>
              </a:rPr>
              <a:t> not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record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session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Slides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other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materials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will</a:t>
            </a:r>
            <a:r>
              <a:rPr dirty="0" sz="2800" spc="-5">
                <a:latin typeface="Calibri"/>
                <a:cs typeface="Calibri"/>
              </a:rPr>
              <a:t> be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sent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attendees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after the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class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19513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>
                <a:solidFill>
                  <a:srgbClr val="000000"/>
                </a:solidFill>
              </a:rPr>
              <a:t>Hijacked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344" y="1283208"/>
            <a:ext cx="1507235" cy="19400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4420" y="2086355"/>
            <a:ext cx="7813547" cy="10088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4919" y="3314700"/>
            <a:ext cx="7543787" cy="22433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93770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Signs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Credibility: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Green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Light Examples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0056" y="1542281"/>
            <a:ext cx="7870190" cy="419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Journal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name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clear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unique</a:t>
            </a:r>
            <a:endParaRPr sz="2400">
              <a:latin typeface="Calibri"/>
              <a:cs typeface="Calibri"/>
            </a:endParaRPr>
          </a:p>
          <a:p>
            <a:pPr marL="571500" marR="415290" indent="-559435">
              <a:lnSpc>
                <a:spcPts val="2590"/>
              </a:lnSpc>
              <a:spcBef>
                <a:spcPts val="84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ISSN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displayed </a:t>
            </a:r>
            <a:r>
              <a:rPr dirty="0" sz="2400" spc="-5">
                <a:latin typeface="Calibri"/>
                <a:cs typeface="Calibri"/>
              </a:rPr>
              <a:t>on journal </a:t>
            </a:r>
            <a:r>
              <a:rPr dirty="0" sz="2400" spc="-10">
                <a:latin typeface="Calibri"/>
                <a:cs typeface="Calibri"/>
              </a:rPr>
              <a:t>website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verified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ISSN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Portal</a:t>
            </a:r>
            <a:endParaRPr sz="2400">
              <a:latin typeface="Calibri"/>
              <a:cs typeface="Calibri"/>
            </a:endParaRPr>
          </a:p>
          <a:p>
            <a:pPr marL="571500" marR="29209" indent="-559435">
              <a:lnSpc>
                <a:spcPts val="2590"/>
              </a:lnSpc>
              <a:spcBef>
                <a:spcPts val="8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Editor-in-Chief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Editorial Board </a:t>
            </a:r>
            <a:r>
              <a:rPr dirty="0" sz="2400" spc="-5">
                <a:latin typeface="Calibri"/>
                <a:cs typeface="Calibri"/>
              </a:rPr>
              <a:t>names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affiliations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provided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5">
                <a:latin typeface="Calibri"/>
                <a:cs typeface="Calibri"/>
              </a:rPr>
              <a:t>professional</a:t>
            </a:r>
            <a:r>
              <a:rPr dirty="0" sz="2400" spc="-5">
                <a:latin typeface="Calibri"/>
                <a:cs typeface="Calibri"/>
              </a:rPr>
              <a:t> expertise</a:t>
            </a:r>
            <a:r>
              <a:rPr dirty="0" sz="2400" spc="-10">
                <a:latin typeface="Calibri"/>
                <a:cs typeface="Calibri"/>
              </a:rPr>
              <a:t> matches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journal </a:t>
            </a:r>
            <a:r>
              <a:rPr dirty="0" sz="2400" spc="-10">
                <a:latin typeface="Calibri"/>
                <a:cs typeface="Calibri"/>
              </a:rPr>
              <a:t>scope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48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Submission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review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process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clearly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described</a:t>
            </a:r>
            <a:endParaRPr sz="2400">
              <a:latin typeface="Calibri"/>
              <a:cs typeface="Calibri"/>
            </a:endParaRPr>
          </a:p>
          <a:p>
            <a:pPr marL="571500" marR="5080" indent="-559435">
              <a:lnSpc>
                <a:spcPts val="2590"/>
              </a:lnSpc>
              <a:spcBef>
                <a:spcPts val="84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>
                <a:latin typeface="Calibri"/>
                <a:cs typeface="Calibri"/>
              </a:rPr>
              <a:t>All </a:t>
            </a:r>
            <a:r>
              <a:rPr dirty="0" sz="2400" spc="-15">
                <a:latin typeface="Calibri"/>
                <a:cs typeface="Calibri"/>
              </a:rPr>
              <a:t>fees </a:t>
            </a:r>
            <a:r>
              <a:rPr dirty="0" sz="2400" spc="-10">
                <a:latin typeface="Calibri"/>
                <a:cs typeface="Calibri"/>
              </a:rPr>
              <a:t>listed </a:t>
            </a:r>
            <a:r>
              <a:rPr dirty="0" sz="2400" spc="-5">
                <a:latin typeface="Calibri"/>
                <a:cs typeface="Calibri"/>
              </a:rPr>
              <a:t>prior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submission or </a:t>
            </a:r>
            <a:r>
              <a:rPr dirty="0" sz="2400" spc="-15">
                <a:latin typeface="Calibri"/>
                <a:cs typeface="Calibri"/>
              </a:rPr>
              <a:t>statement </a:t>
            </a:r>
            <a:r>
              <a:rPr dirty="0" sz="2400" spc="-10">
                <a:latin typeface="Calibri"/>
                <a:cs typeface="Calibri"/>
              </a:rPr>
              <a:t>that </a:t>
            </a:r>
            <a:r>
              <a:rPr dirty="0" sz="2400" spc="-5">
                <a:latin typeface="Calibri"/>
                <a:cs typeface="Calibri"/>
              </a:rPr>
              <a:t>no </a:t>
            </a:r>
            <a:r>
              <a:rPr dirty="0" sz="2400" spc="-15">
                <a:latin typeface="Calibri"/>
                <a:cs typeface="Calibri"/>
              </a:rPr>
              <a:t>fees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publication</a:t>
            </a:r>
            <a:endParaRPr sz="2400">
              <a:latin typeface="Calibri"/>
              <a:cs typeface="Calibri"/>
            </a:endParaRPr>
          </a:p>
          <a:p>
            <a:pPr marL="571500" marR="398780" indent="-559435">
              <a:lnSpc>
                <a:spcPts val="2590"/>
              </a:lnSpc>
              <a:spcBef>
                <a:spcPts val="8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Journal</a:t>
            </a:r>
            <a:r>
              <a:rPr dirty="0" sz="2400" spc="-15">
                <a:latin typeface="Calibri"/>
                <a:cs typeface="Calibri"/>
              </a:rPr>
              <a:t> contents</a:t>
            </a:r>
            <a:r>
              <a:rPr dirty="0" sz="2400">
                <a:latin typeface="Calibri"/>
                <a:cs typeface="Calibri"/>
              </a:rPr>
              <a:t> is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indexed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10">
                <a:latin typeface="Calibri"/>
                <a:cs typeface="Calibri"/>
              </a:rPr>
              <a:t>reputable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subject-specific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database. </a:t>
            </a:r>
            <a:r>
              <a:rPr dirty="0" sz="2400" spc="-15">
                <a:latin typeface="Calibri"/>
                <a:cs typeface="Calibri"/>
              </a:rPr>
              <a:t>For </a:t>
            </a:r>
            <a:r>
              <a:rPr dirty="0" sz="2400">
                <a:latin typeface="Calibri"/>
                <a:cs typeface="Calibri"/>
              </a:rPr>
              <a:t>help </a:t>
            </a:r>
            <a:r>
              <a:rPr dirty="0" sz="2400" spc="-5">
                <a:latin typeface="Calibri"/>
                <a:cs typeface="Calibri"/>
              </a:rPr>
              <a:t>identifying </a:t>
            </a:r>
            <a:r>
              <a:rPr dirty="0" sz="2400" spc="-10">
                <a:latin typeface="Calibri"/>
                <a:cs typeface="Calibri"/>
              </a:rPr>
              <a:t>databases, </a:t>
            </a:r>
            <a:r>
              <a:rPr dirty="0" sz="2400">
                <a:latin typeface="Calibri"/>
                <a:cs typeface="Calibri"/>
              </a:rPr>
              <a:t>see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https://guides.uflib.ufl.edu/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24543" y="1283208"/>
            <a:ext cx="2830830" cy="2165985"/>
            <a:chOff x="8924543" y="1283208"/>
            <a:chExt cx="2830830" cy="21659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0344" y="1283208"/>
              <a:ext cx="1507235" cy="19400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39605" y="2974085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79" h="0">
                  <a:moveTo>
                    <a:pt x="0" y="0"/>
                  </a:moveTo>
                  <a:lnTo>
                    <a:pt x="66542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43593" y="2442210"/>
              <a:ext cx="668020" cy="266700"/>
            </a:xfrm>
            <a:custGeom>
              <a:avLst/>
              <a:gdLst/>
              <a:ahLst/>
              <a:cxnLst/>
              <a:rect l="l" t="t" r="r" b="b"/>
              <a:pathLst>
                <a:path w="668020" h="266700">
                  <a:moveTo>
                    <a:pt x="0" y="0"/>
                  </a:moveTo>
                  <a:lnTo>
                    <a:pt x="667766" y="26635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135617" y="3236211"/>
              <a:ext cx="648970" cy="193040"/>
            </a:xfrm>
            <a:custGeom>
              <a:avLst/>
              <a:gdLst/>
              <a:ahLst/>
              <a:cxnLst/>
              <a:rect l="l" t="t" r="r" b="b"/>
              <a:pathLst>
                <a:path w="648970" h="193039">
                  <a:moveTo>
                    <a:pt x="0" y="192938"/>
                  </a:moveTo>
                  <a:lnTo>
                    <a:pt x="64871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118341" y="2442207"/>
              <a:ext cx="568325" cy="266700"/>
            </a:xfrm>
            <a:custGeom>
              <a:avLst/>
              <a:gdLst/>
              <a:ahLst/>
              <a:cxnLst/>
              <a:rect l="l" t="t" r="r" b="b"/>
              <a:pathLst>
                <a:path w="568325" h="266700">
                  <a:moveTo>
                    <a:pt x="0" y="266357"/>
                  </a:moveTo>
                  <a:lnTo>
                    <a:pt x="567944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089385" y="3108198"/>
              <a:ext cx="596900" cy="321945"/>
            </a:xfrm>
            <a:custGeom>
              <a:avLst/>
              <a:gdLst/>
              <a:ahLst/>
              <a:cxnLst/>
              <a:rect l="l" t="t" r="r" b="b"/>
              <a:pathLst>
                <a:path w="596900" h="321945">
                  <a:moveTo>
                    <a:pt x="0" y="0"/>
                  </a:moveTo>
                  <a:lnTo>
                    <a:pt x="596798" y="32190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089385" y="2875025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79" h="0">
                  <a:moveTo>
                    <a:pt x="0" y="0"/>
                  </a:moveTo>
                  <a:lnTo>
                    <a:pt x="66542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82835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>
                <a:solidFill>
                  <a:srgbClr val="000000"/>
                </a:solidFill>
              </a:rPr>
              <a:t>Warning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Signs: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 spc="-55">
                <a:solidFill>
                  <a:srgbClr val="000000"/>
                </a:solidFill>
              </a:rPr>
              <a:t>Yellow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Flag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0391" y="1854771"/>
            <a:ext cx="7247255" cy="363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Rapid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review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51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ISSN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registered</a:t>
            </a:r>
            <a:r>
              <a:rPr dirty="0" sz="2400" spc="-5">
                <a:latin typeface="Calibri"/>
                <a:cs typeface="Calibri"/>
              </a:rPr>
              <a:t> but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available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50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Additional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fees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mentioned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described</a:t>
            </a:r>
            <a:endParaRPr sz="2400">
              <a:latin typeface="Calibri"/>
              <a:cs typeface="Calibri"/>
            </a:endParaRPr>
          </a:p>
          <a:p>
            <a:pPr marL="571500" marR="198120" indent="-559435">
              <a:lnSpc>
                <a:spcPts val="2590"/>
              </a:lnSpc>
              <a:spcBef>
                <a:spcPts val="84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Incomplete </a:t>
            </a:r>
            <a:r>
              <a:rPr dirty="0" sz="2400" spc="-5">
                <a:latin typeface="Calibri"/>
                <a:cs typeface="Calibri"/>
              </a:rPr>
              <a:t>editorial </a:t>
            </a:r>
            <a:r>
              <a:rPr dirty="0" sz="2400" spc="-10">
                <a:latin typeface="Calibri"/>
                <a:cs typeface="Calibri"/>
              </a:rPr>
              <a:t>board information </a:t>
            </a:r>
            <a:r>
              <a:rPr dirty="0" sz="2400">
                <a:latin typeface="Calibri"/>
                <a:cs typeface="Calibri"/>
              </a:rPr>
              <a:t>– names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institutional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affiliations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each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member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48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Name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journal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similar</a:t>
            </a:r>
            <a:r>
              <a:rPr dirty="0" sz="2400" spc="-15">
                <a:latin typeface="Calibri"/>
                <a:cs typeface="Calibri"/>
              </a:rPr>
              <a:t> 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others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ct val="100000"/>
              </a:lnSpc>
              <a:spcBef>
                <a:spcPts val="50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Questionable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website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url</a:t>
            </a:r>
            <a:endParaRPr sz="2400">
              <a:latin typeface="Calibri"/>
              <a:cs typeface="Calibri"/>
            </a:endParaRPr>
          </a:p>
          <a:p>
            <a:pPr marL="571500" marR="5715" indent="-559435">
              <a:lnSpc>
                <a:spcPts val="2590"/>
              </a:lnSpc>
              <a:spcBef>
                <a:spcPts val="844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Contents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not </a:t>
            </a:r>
            <a:r>
              <a:rPr dirty="0" sz="2400" spc="-15">
                <a:latin typeface="Calibri"/>
                <a:cs typeface="Calibri"/>
              </a:rPr>
              <a:t>indexed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reputable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subject-specific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00159" y="1283208"/>
            <a:ext cx="2930525" cy="1940560"/>
            <a:chOff x="8900159" y="1283208"/>
            <a:chExt cx="2930525" cy="19405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0344" y="1283208"/>
              <a:ext cx="1507235" cy="19400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18341" y="1730500"/>
              <a:ext cx="622935" cy="309245"/>
            </a:xfrm>
            <a:custGeom>
              <a:avLst/>
              <a:gdLst/>
              <a:ahLst/>
              <a:cxnLst/>
              <a:rect l="l" t="t" r="r" b="b"/>
              <a:pathLst>
                <a:path w="622934" h="309244">
                  <a:moveTo>
                    <a:pt x="0" y="308787"/>
                  </a:moveTo>
                  <a:lnTo>
                    <a:pt x="62280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145773" y="2251710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79" h="0">
                  <a:moveTo>
                    <a:pt x="0" y="0"/>
                  </a:moveTo>
                  <a:lnTo>
                    <a:pt x="66542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97589" y="2407158"/>
              <a:ext cx="614045" cy="357505"/>
            </a:xfrm>
            <a:custGeom>
              <a:avLst/>
              <a:gdLst/>
              <a:ahLst/>
              <a:cxnLst/>
              <a:rect l="l" t="t" r="r" b="b"/>
              <a:pathLst>
                <a:path w="614045" h="357505">
                  <a:moveTo>
                    <a:pt x="0" y="0"/>
                  </a:moveTo>
                  <a:lnTo>
                    <a:pt x="613613" y="35703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19209" y="1681734"/>
              <a:ext cx="699135" cy="290195"/>
            </a:xfrm>
            <a:custGeom>
              <a:avLst/>
              <a:gdLst/>
              <a:ahLst/>
              <a:cxnLst/>
              <a:rect l="l" t="t" r="r" b="b"/>
              <a:pathLst>
                <a:path w="699134" h="290194">
                  <a:moveTo>
                    <a:pt x="0" y="0"/>
                  </a:moveTo>
                  <a:lnTo>
                    <a:pt x="699008" y="289902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19209" y="2253233"/>
              <a:ext cx="665480" cy="0"/>
            </a:xfrm>
            <a:custGeom>
              <a:avLst/>
              <a:gdLst/>
              <a:ahLst/>
              <a:cxnLst/>
              <a:rect l="l" t="t" r="r" b="b"/>
              <a:pathLst>
                <a:path w="665479" h="0">
                  <a:moveTo>
                    <a:pt x="0" y="0"/>
                  </a:moveTo>
                  <a:lnTo>
                    <a:pt x="66542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071609" y="2455923"/>
              <a:ext cx="622935" cy="309245"/>
            </a:xfrm>
            <a:custGeom>
              <a:avLst/>
              <a:gdLst/>
              <a:ahLst/>
              <a:cxnLst/>
              <a:rect l="l" t="t" r="r" b="b"/>
              <a:pathLst>
                <a:path w="622934" h="309244">
                  <a:moveTo>
                    <a:pt x="0" y="308787"/>
                  </a:moveTo>
                  <a:lnTo>
                    <a:pt x="62280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76879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>
                <a:solidFill>
                  <a:srgbClr val="000000"/>
                </a:solidFill>
              </a:rPr>
              <a:t>Warning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Signs: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Red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Flag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616" y="2174810"/>
            <a:ext cx="7788275" cy="300037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571500" marR="487680" indent="-559435">
              <a:lnSpc>
                <a:spcPts val="2590"/>
              </a:lnSpc>
              <a:spcBef>
                <a:spcPts val="42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No ISSN or </a:t>
            </a:r>
            <a:r>
              <a:rPr dirty="0" sz="2400" spc="-10">
                <a:latin typeface="Calibri"/>
                <a:cs typeface="Calibri"/>
              </a:rPr>
              <a:t>displayed </a:t>
            </a:r>
            <a:r>
              <a:rPr dirty="0" sz="2400" spc="-5">
                <a:latin typeface="Calibri"/>
                <a:cs typeface="Calibri"/>
              </a:rPr>
              <a:t>ISSN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5">
                <a:latin typeface="Calibri"/>
                <a:cs typeface="Calibri"/>
              </a:rPr>
              <a:t>not verified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ISSN </a:t>
            </a:r>
            <a:r>
              <a:rPr dirty="0" sz="2400" spc="-15">
                <a:latin typeface="Calibri"/>
                <a:cs typeface="Calibri"/>
              </a:rPr>
              <a:t>Portal, </a:t>
            </a:r>
            <a:r>
              <a:rPr dirty="0" sz="2400" spc="-53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24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https://portal.issn.org/</a:t>
            </a:r>
            <a:endParaRPr sz="2400">
              <a:latin typeface="Calibri"/>
              <a:cs typeface="Calibri"/>
            </a:endParaRPr>
          </a:p>
          <a:p>
            <a:pPr marL="571500" marR="500380" indent="-559435">
              <a:lnSpc>
                <a:spcPts val="2590"/>
              </a:lnSpc>
              <a:spcBef>
                <a:spcPts val="81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No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individual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5">
                <a:latin typeface="Calibri"/>
                <a:cs typeface="Calibri"/>
              </a:rPr>
              <a:t> street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address provided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contact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>
                <a:latin typeface="Calibri"/>
                <a:cs typeface="Calibri"/>
              </a:rPr>
              <a:t> the </a:t>
            </a:r>
            <a:r>
              <a:rPr dirty="0" sz="2400" spc="-5">
                <a:latin typeface="Calibri"/>
                <a:cs typeface="Calibri"/>
              </a:rPr>
              <a:t>journal</a:t>
            </a:r>
            <a:endParaRPr sz="2400">
              <a:latin typeface="Calibri"/>
              <a:cs typeface="Calibri"/>
            </a:endParaRPr>
          </a:p>
          <a:p>
            <a:pPr marL="571500" marR="5080" indent="-559435">
              <a:lnSpc>
                <a:spcPts val="2590"/>
              </a:lnSpc>
              <a:spcBef>
                <a:spcPts val="79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No </a:t>
            </a:r>
            <a:r>
              <a:rPr dirty="0" sz="2400" spc="-10">
                <a:latin typeface="Calibri"/>
                <a:cs typeface="Calibri"/>
              </a:rPr>
              <a:t>Editorial Board </a:t>
            </a:r>
            <a:r>
              <a:rPr dirty="0" sz="2400" spc="-5">
                <a:latin typeface="Calibri"/>
                <a:cs typeface="Calibri"/>
              </a:rPr>
              <a:t>members identified or members do not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have</a:t>
            </a:r>
            <a:r>
              <a:rPr dirty="0" sz="2400" spc="-5">
                <a:latin typeface="Calibri"/>
                <a:cs typeface="Calibri"/>
              </a:rPr>
              <a:t> expertise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appropriate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journal</a:t>
            </a:r>
            <a:r>
              <a:rPr dirty="0" sz="2400" spc="-10">
                <a:latin typeface="Calibri"/>
                <a:cs typeface="Calibri"/>
              </a:rPr>
              <a:t> scope</a:t>
            </a:r>
            <a:endParaRPr sz="2400">
              <a:latin typeface="Calibri"/>
              <a:cs typeface="Calibri"/>
            </a:endParaRPr>
          </a:p>
          <a:p>
            <a:pPr marL="571500" marR="43815" indent="-559435">
              <a:lnSpc>
                <a:spcPts val="2590"/>
              </a:lnSpc>
              <a:spcBef>
                <a:spcPts val="81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No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statement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5">
                <a:latin typeface="Calibri"/>
                <a:cs typeface="Calibri"/>
              </a:rPr>
              <a:t>fees,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any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 spc="-10">
                <a:latin typeface="Calibri"/>
                <a:cs typeface="Calibri"/>
              </a:rPr>
              <a:t> charged,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available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prior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submission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91778" y="1785368"/>
            <a:ext cx="623570" cy="3810"/>
          </a:xfrm>
          <a:custGeom>
            <a:avLst/>
            <a:gdLst/>
            <a:ahLst/>
            <a:cxnLst/>
            <a:rect l="l" t="t" r="r" b="b"/>
            <a:pathLst>
              <a:path w="623570" h="3810">
                <a:moveTo>
                  <a:pt x="0" y="3759"/>
                </a:moveTo>
                <a:lnTo>
                  <a:pt x="623316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842247" y="1162808"/>
            <a:ext cx="2954020" cy="2060575"/>
            <a:chOff x="8842247" y="1162808"/>
            <a:chExt cx="2954020" cy="20605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0344" y="1283208"/>
              <a:ext cx="1507235" cy="1940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118341" y="1181858"/>
              <a:ext cx="568325" cy="266700"/>
            </a:xfrm>
            <a:custGeom>
              <a:avLst/>
              <a:gdLst/>
              <a:ahLst/>
              <a:cxnLst/>
              <a:rect l="l" t="t" r="r" b="b"/>
              <a:pathLst>
                <a:path w="568325" h="266700">
                  <a:moveTo>
                    <a:pt x="0" y="266357"/>
                  </a:moveTo>
                  <a:lnTo>
                    <a:pt x="567944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150345" y="1771650"/>
              <a:ext cx="645795" cy="0"/>
            </a:xfrm>
            <a:custGeom>
              <a:avLst/>
              <a:gdLst/>
              <a:ahLst/>
              <a:cxnLst/>
              <a:rect l="l" t="t" r="r" b="b"/>
              <a:pathLst>
                <a:path w="645795" h="0">
                  <a:moveTo>
                    <a:pt x="0" y="0"/>
                  </a:moveTo>
                  <a:lnTo>
                    <a:pt x="645566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145773" y="2017013"/>
              <a:ext cx="541020" cy="308610"/>
            </a:xfrm>
            <a:custGeom>
              <a:avLst/>
              <a:gdLst/>
              <a:ahLst/>
              <a:cxnLst/>
              <a:rect l="l" t="t" r="r" b="b"/>
              <a:pathLst>
                <a:path w="541020" h="308610">
                  <a:moveTo>
                    <a:pt x="0" y="0"/>
                  </a:moveTo>
                  <a:lnTo>
                    <a:pt x="540512" y="30807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861297" y="1227581"/>
              <a:ext cx="691515" cy="251460"/>
            </a:xfrm>
            <a:custGeom>
              <a:avLst/>
              <a:gdLst/>
              <a:ahLst/>
              <a:cxnLst/>
              <a:rect l="l" t="t" r="r" b="b"/>
              <a:pathLst>
                <a:path w="691515" h="251459">
                  <a:moveTo>
                    <a:pt x="0" y="0"/>
                  </a:moveTo>
                  <a:lnTo>
                    <a:pt x="691235" y="25135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044177" y="1960623"/>
              <a:ext cx="568325" cy="266700"/>
            </a:xfrm>
            <a:custGeom>
              <a:avLst/>
              <a:gdLst/>
              <a:ahLst/>
              <a:cxnLst/>
              <a:rect l="l" t="t" r="r" b="b"/>
              <a:pathLst>
                <a:path w="568325" h="266700">
                  <a:moveTo>
                    <a:pt x="0" y="266357"/>
                  </a:moveTo>
                  <a:lnTo>
                    <a:pt x="567944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857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0">
                <a:solidFill>
                  <a:srgbClr val="000000"/>
                </a:solidFill>
              </a:rPr>
              <a:t>P</a:t>
            </a:r>
            <a:r>
              <a:rPr dirty="0" spc="5">
                <a:solidFill>
                  <a:srgbClr val="000000"/>
                </a:solidFill>
              </a:rPr>
              <a:t>o</a:t>
            </a:r>
            <a:r>
              <a:rPr dirty="0" spc="-5">
                <a:solidFill>
                  <a:srgbClr val="000000"/>
                </a:solidFill>
              </a:rPr>
              <a:t>l</a:t>
            </a:r>
            <a:r>
              <a:rPr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616" y="1715500"/>
            <a:ext cx="3736975" cy="275717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71500" marR="5080" indent="-559435">
              <a:lnSpc>
                <a:spcPts val="3030"/>
              </a:lnSpc>
              <a:spcBef>
                <a:spcPts val="470"/>
              </a:spcBef>
              <a:buSzPct val="107142"/>
              <a:buFont typeface="Arial"/>
              <a:buChar char="●"/>
              <a:tabLst>
                <a:tab pos="571500" algn="l"/>
                <a:tab pos="572135" algn="l"/>
              </a:tabLst>
            </a:pPr>
            <a:r>
              <a:rPr dirty="0" sz="2800" spc="-5">
                <a:latin typeface="Calibri"/>
                <a:cs typeface="Calibri"/>
              </a:rPr>
              <a:t>Do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you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see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Green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Light,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Yellow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Flag,</a:t>
            </a:r>
            <a:r>
              <a:rPr dirty="0" sz="2800" spc="-5">
                <a:latin typeface="Calibri"/>
                <a:cs typeface="Calibri"/>
              </a:rPr>
              <a:t> or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Flag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5">
                <a:latin typeface="Calibri"/>
                <a:cs typeface="Calibri"/>
              </a:rPr>
              <a:t> the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credibility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 journal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whose ISSN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does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not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appear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ISSN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Portal?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61559" y="3041904"/>
            <a:ext cx="5954395" cy="2990215"/>
            <a:chOff x="4861559" y="3041904"/>
            <a:chExt cx="5954395" cy="29902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99" y="3057144"/>
              <a:ext cx="5923775" cy="29596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69179" y="3049524"/>
              <a:ext cx="5939155" cy="2974975"/>
            </a:xfrm>
            <a:custGeom>
              <a:avLst/>
              <a:gdLst/>
              <a:ahLst/>
              <a:cxnLst/>
              <a:rect l="l" t="t" r="r" b="b"/>
              <a:pathLst>
                <a:path w="5939155" h="2974975">
                  <a:moveTo>
                    <a:pt x="0" y="0"/>
                  </a:moveTo>
                  <a:lnTo>
                    <a:pt x="5939028" y="0"/>
                  </a:lnTo>
                  <a:lnTo>
                    <a:pt x="5939028" y="2974848"/>
                  </a:lnTo>
                  <a:lnTo>
                    <a:pt x="0" y="2974848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861559" y="826008"/>
            <a:ext cx="5902960" cy="1833880"/>
            <a:chOff x="4861559" y="826008"/>
            <a:chExt cx="5902960" cy="18338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9" y="841248"/>
              <a:ext cx="5871971" cy="18028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69179" y="833628"/>
              <a:ext cx="5887720" cy="1818639"/>
            </a:xfrm>
            <a:custGeom>
              <a:avLst/>
              <a:gdLst/>
              <a:ahLst/>
              <a:cxnLst/>
              <a:rect l="l" t="t" r="r" b="b"/>
              <a:pathLst>
                <a:path w="5887720" h="1818639">
                  <a:moveTo>
                    <a:pt x="0" y="0"/>
                  </a:moveTo>
                  <a:lnTo>
                    <a:pt x="5887212" y="0"/>
                  </a:lnTo>
                  <a:lnTo>
                    <a:pt x="5887212" y="1818131"/>
                  </a:lnTo>
                  <a:lnTo>
                    <a:pt x="0" y="1818131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955470" y="489210"/>
            <a:ext cx="1511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Journal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Website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5071" y="2706173"/>
            <a:ext cx="1040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ISSN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Portal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857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0">
                <a:solidFill>
                  <a:srgbClr val="000000"/>
                </a:solidFill>
              </a:rPr>
              <a:t>P</a:t>
            </a:r>
            <a:r>
              <a:rPr dirty="0" spc="5">
                <a:solidFill>
                  <a:srgbClr val="000000"/>
                </a:solidFill>
              </a:rPr>
              <a:t>o</a:t>
            </a:r>
            <a:r>
              <a:rPr dirty="0" spc="-5">
                <a:solidFill>
                  <a:srgbClr val="000000"/>
                </a:solidFill>
              </a:rPr>
              <a:t>l</a:t>
            </a:r>
            <a:r>
              <a:rPr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616" y="1533137"/>
            <a:ext cx="3583304" cy="352552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71500" marR="5080" indent="-559435">
              <a:lnSpc>
                <a:spcPts val="3030"/>
              </a:lnSpc>
              <a:spcBef>
                <a:spcPts val="470"/>
              </a:spcBef>
              <a:buSzPct val="107142"/>
              <a:buFont typeface="Arial"/>
              <a:buChar char="●"/>
              <a:tabLst>
                <a:tab pos="571500" algn="l"/>
                <a:tab pos="572135" algn="l"/>
              </a:tabLst>
            </a:pPr>
            <a:r>
              <a:rPr dirty="0" sz="2800" spc="-5">
                <a:latin typeface="Calibri"/>
                <a:cs typeface="Calibri"/>
              </a:rPr>
              <a:t>Do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you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see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10">
                <a:latin typeface="Calibri"/>
                <a:cs typeface="Calibri"/>
              </a:rPr>
              <a:t> Green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Light,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Yellow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Flag,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or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Flag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5">
                <a:latin typeface="Calibri"/>
                <a:cs typeface="Calibri"/>
              </a:rPr>
              <a:t> the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credibility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The 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International </a:t>
            </a:r>
            <a:r>
              <a:rPr dirty="0" sz="2800" spc="-5" i="1">
                <a:latin typeface="Calibri"/>
                <a:cs typeface="Calibri"/>
              </a:rPr>
              <a:t>Journal </a:t>
            </a:r>
            <a:r>
              <a:rPr dirty="0" sz="2800" spc="-620" i="1">
                <a:latin typeface="Calibri"/>
                <a:cs typeface="Calibri"/>
              </a:rPr>
              <a:t> </a:t>
            </a:r>
            <a:r>
              <a:rPr dirty="0" sz="2800" i="1">
                <a:latin typeface="Calibri"/>
                <a:cs typeface="Calibri"/>
              </a:rPr>
              <a:t>of </a:t>
            </a:r>
            <a:r>
              <a:rPr dirty="0" sz="2800" spc="-10" i="1">
                <a:latin typeface="Calibri"/>
                <a:cs typeface="Calibri"/>
              </a:rPr>
              <a:t>Science </a:t>
            </a:r>
            <a:r>
              <a:rPr dirty="0" sz="2800" spc="-5" i="1">
                <a:latin typeface="Calibri"/>
                <a:cs typeface="Calibri"/>
              </a:rPr>
              <a:t>&amp; </a:t>
            </a:r>
            <a:r>
              <a:rPr dirty="0" sz="2800" i="1">
                <a:latin typeface="Calibri"/>
                <a:cs typeface="Calibri"/>
              </a:rPr>
              <a:t> </a:t>
            </a:r>
            <a:r>
              <a:rPr dirty="0" sz="2800" spc="-25" i="1">
                <a:latin typeface="Calibri"/>
                <a:cs typeface="Calibri"/>
              </a:rPr>
              <a:t>Technoledge</a:t>
            </a:r>
            <a:r>
              <a:rPr dirty="0" sz="2800" spc="-25">
                <a:latin typeface="Calibri"/>
                <a:cs typeface="Calibri"/>
              </a:rPr>
              <a:t>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based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this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journal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website</a:t>
            </a:r>
            <a:r>
              <a:rPr dirty="0" sz="2800" spc="-10">
                <a:latin typeface="Calibri"/>
                <a:cs typeface="Calibri"/>
              </a:rPr>
              <a:t> image?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43683" y="1310639"/>
            <a:ext cx="9674860" cy="4707890"/>
            <a:chOff x="2043683" y="1310639"/>
            <a:chExt cx="9674860" cy="47078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5820" y="1310639"/>
              <a:ext cx="7062215" cy="40355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3683" y="5471160"/>
              <a:ext cx="8104631" cy="5471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3103" y="2836164"/>
              <a:ext cx="2884931" cy="28087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79965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Adam</a:t>
            </a:r>
            <a:r>
              <a:rPr dirty="0" spc="-20"/>
              <a:t> </a:t>
            </a:r>
            <a:r>
              <a:rPr dirty="0" spc="-5"/>
              <a:t>Ruins</a:t>
            </a:r>
            <a:r>
              <a:rPr dirty="0" spc="-15"/>
              <a:t> </a:t>
            </a:r>
            <a:r>
              <a:rPr dirty="0" spc="-10"/>
              <a:t>Everything:</a:t>
            </a:r>
            <a:r>
              <a:rPr dirty="0" spc="-25"/>
              <a:t> </a:t>
            </a:r>
            <a:r>
              <a:rPr dirty="0" spc="-65"/>
              <a:t>Fake</a:t>
            </a:r>
            <a:r>
              <a:rPr dirty="0" spc="-10"/>
              <a:t> </a:t>
            </a:r>
            <a:r>
              <a:rPr dirty="0" spc="-20"/>
              <a:t>Paper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819" y="5449316"/>
            <a:ext cx="10751820" cy="126619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www.trutv.com/shows/adam-ruins-everything/articles/adam-ruins-nutrition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ts val="2590"/>
              </a:lnSpc>
              <a:spcBef>
                <a:spcPts val="1035"/>
              </a:spcBef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4"/>
              </a:rPr>
              <a:t>www.youtube.com/watch?v=29v6rNFjlLI&amp;list=PLiEBV2MyUPnhP74VlvAJmynde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u="sng" sz="24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48umGPp1&amp;index=1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5546" y="2388107"/>
            <a:ext cx="5173980" cy="878205"/>
          </a:xfrm>
          <a:custGeom>
            <a:avLst/>
            <a:gdLst/>
            <a:ahLst/>
            <a:cxnLst/>
            <a:rect l="l" t="t" r="r" b="b"/>
            <a:pathLst>
              <a:path w="5173980" h="878204">
                <a:moveTo>
                  <a:pt x="5173853" y="0"/>
                </a:moveTo>
                <a:lnTo>
                  <a:pt x="2913761" y="0"/>
                </a:lnTo>
                <a:lnTo>
                  <a:pt x="2913761" y="146304"/>
                </a:lnTo>
                <a:lnTo>
                  <a:pt x="0" y="79235"/>
                </a:lnTo>
                <a:lnTo>
                  <a:pt x="2913761" y="365760"/>
                </a:lnTo>
                <a:lnTo>
                  <a:pt x="2913761" y="877824"/>
                </a:lnTo>
                <a:lnTo>
                  <a:pt x="5173853" y="877824"/>
                </a:lnTo>
                <a:lnTo>
                  <a:pt x="517385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21204" y="2428228"/>
            <a:ext cx="17729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Adam’s</a:t>
            </a:r>
            <a:r>
              <a:rPr dirty="0" sz="2400" spc="-1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Vol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2,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8620" y="1211580"/>
            <a:ext cx="11193780" cy="3950335"/>
            <a:chOff x="388620" y="1211580"/>
            <a:chExt cx="11193780" cy="39503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1211580"/>
              <a:ext cx="10972787" cy="37962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7670" y="4502658"/>
              <a:ext cx="10528300" cy="640080"/>
            </a:xfrm>
            <a:custGeom>
              <a:avLst/>
              <a:gdLst/>
              <a:ahLst/>
              <a:cxnLst/>
              <a:rect l="l" t="t" r="r" b="b"/>
              <a:pathLst>
                <a:path w="10528300" h="640079">
                  <a:moveTo>
                    <a:pt x="0" y="320039"/>
                  </a:moveTo>
                  <a:lnTo>
                    <a:pt x="29753" y="285809"/>
                  </a:lnTo>
                  <a:lnTo>
                    <a:pt x="72759" y="266706"/>
                  </a:lnTo>
                  <a:lnTo>
                    <a:pt x="116991" y="252623"/>
                  </a:lnTo>
                  <a:lnTo>
                    <a:pt x="171224" y="238766"/>
                  </a:lnTo>
                  <a:lnTo>
                    <a:pt x="212817" y="229660"/>
                  </a:lnTo>
                  <a:lnTo>
                    <a:pt x="258678" y="220665"/>
                  </a:lnTo>
                  <a:lnTo>
                    <a:pt x="308737" y="211786"/>
                  </a:lnTo>
                  <a:lnTo>
                    <a:pt x="362921" y="203026"/>
                  </a:lnTo>
                  <a:lnTo>
                    <a:pt x="421162" y="194391"/>
                  </a:lnTo>
                  <a:lnTo>
                    <a:pt x="483387" y="185883"/>
                  </a:lnTo>
                  <a:lnTo>
                    <a:pt x="549527" y="177508"/>
                  </a:lnTo>
                  <a:lnTo>
                    <a:pt x="619509" y="169270"/>
                  </a:lnTo>
                  <a:lnTo>
                    <a:pt x="693264" y="161174"/>
                  </a:lnTo>
                  <a:lnTo>
                    <a:pt x="731535" y="157179"/>
                  </a:lnTo>
                  <a:lnTo>
                    <a:pt x="770721" y="153222"/>
                  </a:lnTo>
                  <a:lnTo>
                    <a:pt x="810816" y="149302"/>
                  </a:lnTo>
                  <a:lnTo>
                    <a:pt x="851809" y="145421"/>
                  </a:lnTo>
                  <a:lnTo>
                    <a:pt x="893693" y="141577"/>
                  </a:lnTo>
                  <a:lnTo>
                    <a:pt x="936457" y="137773"/>
                  </a:lnTo>
                  <a:lnTo>
                    <a:pt x="980094" y="134009"/>
                  </a:lnTo>
                  <a:lnTo>
                    <a:pt x="1024595" y="130284"/>
                  </a:lnTo>
                  <a:lnTo>
                    <a:pt x="1069950" y="126600"/>
                  </a:lnTo>
                  <a:lnTo>
                    <a:pt x="1116151" y="122958"/>
                  </a:lnTo>
                  <a:lnTo>
                    <a:pt x="1163189" y="119357"/>
                  </a:lnTo>
                  <a:lnTo>
                    <a:pt x="1211055" y="115798"/>
                  </a:lnTo>
                  <a:lnTo>
                    <a:pt x="1259740" y="112282"/>
                  </a:lnTo>
                  <a:lnTo>
                    <a:pt x="1309236" y="108810"/>
                  </a:lnTo>
                  <a:lnTo>
                    <a:pt x="1359533" y="105381"/>
                  </a:lnTo>
                  <a:lnTo>
                    <a:pt x="1410623" y="101997"/>
                  </a:lnTo>
                  <a:lnTo>
                    <a:pt x="1462497" y="98658"/>
                  </a:lnTo>
                  <a:lnTo>
                    <a:pt x="1515146" y="95365"/>
                  </a:lnTo>
                  <a:lnTo>
                    <a:pt x="1568562" y="92117"/>
                  </a:lnTo>
                  <a:lnTo>
                    <a:pt x="1622734" y="88916"/>
                  </a:lnTo>
                  <a:lnTo>
                    <a:pt x="1677655" y="85762"/>
                  </a:lnTo>
                  <a:lnTo>
                    <a:pt x="1733316" y="82656"/>
                  </a:lnTo>
                  <a:lnTo>
                    <a:pt x="1789708" y="79598"/>
                  </a:lnTo>
                  <a:lnTo>
                    <a:pt x="1846821" y="76589"/>
                  </a:lnTo>
                  <a:lnTo>
                    <a:pt x="1904648" y="73629"/>
                  </a:lnTo>
                  <a:lnTo>
                    <a:pt x="1963178" y="70719"/>
                  </a:lnTo>
                  <a:lnTo>
                    <a:pt x="2022405" y="67859"/>
                  </a:lnTo>
                  <a:lnTo>
                    <a:pt x="2082318" y="65050"/>
                  </a:lnTo>
                  <a:lnTo>
                    <a:pt x="2142908" y="62292"/>
                  </a:lnTo>
                  <a:lnTo>
                    <a:pt x="2204168" y="59587"/>
                  </a:lnTo>
                  <a:lnTo>
                    <a:pt x="2266087" y="56934"/>
                  </a:lnTo>
                  <a:lnTo>
                    <a:pt x="2328658" y="54334"/>
                  </a:lnTo>
                  <a:lnTo>
                    <a:pt x="2391871" y="51787"/>
                  </a:lnTo>
                  <a:lnTo>
                    <a:pt x="2455717" y="49295"/>
                  </a:lnTo>
                  <a:lnTo>
                    <a:pt x="2520188" y="46857"/>
                  </a:lnTo>
                  <a:lnTo>
                    <a:pt x="2585275" y="44475"/>
                  </a:lnTo>
                  <a:lnTo>
                    <a:pt x="2650969" y="42148"/>
                  </a:lnTo>
                  <a:lnTo>
                    <a:pt x="2717261" y="39878"/>
                  </a:lnTo>
                  <a:lnTo>
                    <a:pt x="2784142" y="37664"/>
                  </a:lnTo>
                  <a:lnTo>
                    <a:pt x="2851604" y="35508"/>
                  </a:lnTo>
                  <a:lnTo>
                    <a:pt x="2919637" y="33409"/>
                  </a:lnTo>
                  <a:lnTo>
                    <a:pt x="2988233" y="31369"/>
                  </a:lnTo>
                  <a:lnTo>
                    <a:pt x="3057383" y="29388"/>
                  </a:lnTo>
                  <a:lnTo>
                    <a:pt x="3127078" y="27467"/>
                  </a:lnTo>
                  <a:lnTo>
                    <a:pt x="3197309" y="25605"/>
                  </a:lnTo>
                  <a:lnTo>
                    <a:pt x="3268067" y="23804"/>
                  </a:lnTo>
                  <a:lnTo>
                    <a:pt x="3339344" y="22064"/>
                  </a:lnTo>
                  <a:lnTo>
                    <a:pt x="3411131" y="20386"/>
                  </a:lnTo>
                  <a:lnTo>
                    <a:pt x="3483418" y="18770"/>
                  </a:lnTo>
                  <a:lnTo>
                    <a:pt x="3556197" y="17217"/>
                  </a:lnTo>
                  <a:lnTo>
                    <a:pt x="3629459" y="15726"/>
                  </a:lnTo>
                  <a:lnTo>
                    <a:pt x="3703196" y="14300"/>
                  </a:lnTo>
                  <a:lnTo>
                    <a:pt x="3777398" y="12938"/>
                  </a:lnTo>
                  <a:lnTo>
                    <a:pt x="3852057" y="11641"/>
                  </a:lnTo>
                  <a:lnTo>
                    <a:pt x="3927163" y="10409"/>
                  </a:lnTo>
                  <a:lnTo>
                    <a:pt x="4002708" y="9244"/>
                  </a:lnTo>
                  <a:lnTo>
                    <a:pt x="4078683" y="8144"/>
                  </a:lnTo>
                  <a:lnTo>
                    <a:pt x="4155079" y="7112"/>
                  </a:lnTo>
                  <a:lnTo>
                    <a:pt x="4231888" y="6148"/>
                  </a:lnTo>
                  <a:lnTo>
                    <a:pt x="4309100" y="5251"/>
                  </a:lnTo>
                  <a:lnTo>
                    <a:pt x="4386707" y="4423"/>
                  </a:lnTo>
                  <a:lnTo>
                    <a:pt x="4464699" y="3664"/>
                  </a:lnTo>
                  <a:lnTo>
                    <a:pt x="4543068" y="2975"/>
                  </a:lnTo>
                  <a:lnTo>
                    <a:pt x="4621806" y="2356"/>
                  </a:lnTo>
                  <a:lnTo>
                    <a:pt x="4700903" y="1808"/>
                  </a:lnTo>
                  <a:lnTo>
                    <a:pt x="4780350" y="1332"/>
                  </a:lnTo>
                  <a:lnTo>
                    <a:pt x="4860138" y="927"/>
                  </a:lnTo>
                  <a:lnTo>
                    <a:pt x="4940260" y="594"/>
                  </a:lnTo>
                  <a:lnTo>
                    <a:pt x="5020705" y="335"/>
                  </a:lnTo>
                  <a:lnTo>
                    <a:pt x="5101465" y="149"/>
                  </a:lnTo>
                  <a:lnTo>
                    <a:pt x="5182532" y="37"/>
                  </a:lnTo>
                  <a:lnTo>
                    <a:pt x="5263896" y="0"/>
                  </a:lnTo>
                  <a:lnTo>
                    <a:pt x="5345259" y="37"/>
                  </a:lnTo>
                  <a:lnTo>
                    <a:pt x="5426326" y="149"/>
                  </a:lnTo>
                  <a:lnTo>
                    <a:pt x="5507086" y="335"/>
                  </a:lnTo>
                  <a:lnTo>
                    <a:pt x="5587531" y="594"/>
                  </a:lnTo>
                  <a:lnTo>
                    <a:pt x="5667653" y="927"/>
                  </a:lnTo>
                  <a:lnTo>
                    <a:pt x="5747441" y="1332"/>
                  </a:lnTo>
                  <a:lnTo>
                    <a:pt x="5826888" y="1808"/>
                  </a:lnTo>
                  <a:lnTo>
                    <a:pt x="5905985" y="2356"/>
                  </a:lnTo>
                  <a:lnTo>
                    <a:pt x="5984723" y="2975"/>
                  </a:lnTo>
                  <a:lnTo>
                    <a:pt x="6063092" y="3664"/>
                  </a:lnTo>
                  <a:lnTo>
                    <a:pt x="6141084" y="4423"/>
                  </a:lnTo>
                  <a:lnTo>
                    <a:pt x="6218691" y="5251"/>
                  </a:lnTo>
                  <a:lnTo>
                    <a:pt x="6295903" y="6148"/>
                  </a:lnTo>
                  <a:lnTo>
                    <a:pt x="6372712" y="7112"/>
                  </a:lnTo>
                  <a:lnTo>
                    <a:pt x="6449108" y="8144"/>
                  </a:lnTo>
                  <a:lnTo>
                    <a:pt x="6525083" y="9244"/>
                  </a:lnTo>
                  <a:lnTo>
                    <a:pt x="6600628" y="10409"/>
                  </a:lnTo>
                  <a:lnTo>
                    <a:pt x="6675734" y="11641"/>
                  </a:lnTo>
                  <a:lnTo>
                    <a:pt x="6750393" y="12938"/>
                  </a:lnTo>
                  <a:lnTo>
                    <a:pt x="6824595" y="14300"/>
                  </a:lnTo>
                  <a:lnTo>
                    <a:pt x="6898332" y="15726"/>
                  </a:lnTo>
                  <a:lnTo>
                    <a:pt x="6971594" y="17217"/>
                  </a:lnTo>
                  <a:lnTo>
                    <a:pt x="7044373" y="18770"/>
                  </a:lnTo>
                  <a:lnTo>
                    <a:pt x="7116660" y="20386"/>
                  </a:lnTo>
                  <a:lnTo>
                    <a:pt x="7188447" y="22064"/>
                  </a:lnTo>
                  <a:lnTo>
                    <a:pt x="7259724" y="23804"/>
                  </a:lnTo>
                  <a:lnTo>
                    <a:pt x="7330482" y="25605"/>
                  </a:lnTo>
                  <a:lnTo>
                    <a:pt x="7400713" y="27467"/>
                  </a:lnTo>
                  <a:lnTo>
                    <a:pt x="7470408" y="29388"/>
                  </a:lnTo>
                  <a:lnTo>
                    <a:pt x="7539558" y="31369"/>
                  </a:lnTo>
                  <a:lnTo>
                    <a:pt x="7608154" y="33409"/>
                  </a:lnTo>
                  <a:lnTo>
                    <a:pt x="7676187" y="35508"/>
                  </a:lnTo>
                  <a:lnTo>
                    <a:pt x="7743649" y="37664"/>
                  </a:lnTo>
                  <a:lnTo>
                    <a:pt x="7810530" y="39878"/>
                  </a:lnTo>
                  <a:lnTo>
                    <a:pt x="7876822" y="42148"/>
                  </a:lnTo>
                  <a:lnTo>
                    <a:pt x="7942516" y="44475"/>
                  </a:lnTo>
                  <a:lnTo>
                    <a:pt x="8007603" y="46857"/>
                  </a:lnTo>
                  <a:lnTo>
                    <a:pt x="8072074" y="49295"/>
                  </a:lnTo>
                  <a:lnTo>
                    <a:pt x="8135920" y="51787"/>
                  </a:lnTo>
                  <a:lnTo>
                    <a:pt x="8199133" y="54334"/>
                  </a:lnTo>
                  <a:lnTo>
                    <a:pt x="8261704" y="56934"/>
                  </a:lnTo>
                  <a:lnTo>
                    <a:pt x="8323623" y="59587"/>
                  </a:lnTo>
                  <a:lnTo>
                    <a:pt x="8384883" y="62292"/>
                  </a:lnTo>
                  <a:lnTo>
                    <a:pt x="8445473" y="65050"/>
                  </a:lnTo>
                  <a:lnTo>
                    <a:pt x="8505386" y="67859"/>
                  </a:lnTo>
                  <a:lnTo>
                    <a:pt x="8564613" y="70719"/>
                  </a:lnTo>
                  <a:lnTo>
                    <a:pt x="8623143" y="73629"/>
                  </a:lnTo>
                  <a:lnTo>
                    <a:pt x="8680970" y="76589"/>
                  </a:lnTo>
                  <a:lnTo>
                    <a:pt x="8738083" y="79598"/>
                  </a:lnTo>
                  <a:lnTo>
                    <a:pt x="8794475" y="82656"/>
                  </a:lnTo>
                  <a:lnTo>
                    <a:pt x="8850136" y="85762"/>
                  </a:lnTo>
                  <a:lnTo>
                    <a:pt x="8905057" y="88916"/>
                  </a:lnTo>
                  <a:lnTo>
                    <a:pt x="8959229" y="92117"/>
                  </a:lnTo>
                  <a:lnTo>
                    <a:pt x="9012645" y="95365"/>
                  </a:lnTo>
                  <a:lnTo>
                    <a:pt x="9065294" y="98658"/>
                  </a:lnTo>
                  <a:lnTo>
                    <a:pt x="9117168" y="101997"/>
                  </a:lnTo>
                  <a:lnTo>
                    <a:pt x="9168258" y="105381"/>
                  </a:lnTo>
                  <a:lnTo>
                    <a:pt x="9218555" y="108810"/>
                  </a:lnTo>
                  <a:lnTo>
                    <a:pt x="9268051" y="112282"/>
                  </a:lnTo>
                  <a:lnTo>
                    <a:pt x="9316736" y="115798"/>
                  </a:lnTo>
                  <a:lnTo>
                    <a:pt x="9364602" y="119357"/>
                  </a:lnTo>
                  <a:lnTo>
                    <a:pt x="9411640" y="122958"/>
                  </a:lnTo>
                  <a:lnTo>
                    <a:pt x="9457841" y="126600"/>
                  </a:lnTo>
                  <a:lnTo>
                    <a:pt x="9503196" y="130284"/>
                  </a:lnTo>
                  <a:lnTo>
                    <a:pt x="9547697" y="134009"/>
                  </a:lnTo>
                  <a:lnTo>
                    <a:pt x="9591334" y="137773"/>
                  </a:lnTo>
                  <a:lnTo>
                    <a:pt x="9634098" y="141577"/>
                  </a:lnTo>
                  <a:lnTo>
                    <a:pt x="9675982" y="145421"/>
                  </a:lnTo>
                  <a:lnTo>
                    <a:pt x="9716975" y="149302"/>
                  </a:lnTo>
                  <a:lnTo>
                    <a:pt x="9757070" y="153222"/>
                  </a:lnTo>
                  <a:lnTo>
                    <a:pt x="9796256" y="157179"/>
                  </a:lnTo>
                  <a:lnTo>
                    <a:pt x="9834527" y="161174"/>
                  </a:lnTo>
                  <a:lnTo>
                    <a:pt x="9908282" y="169270"/>
                  </a:lnTo>
                  <a:lnTo>
                    <a:pt x="9978264" y="177508"/>
                  </a:lnTo>
                  <a:lnTo>
                    <a:pt x="10044404" y="185883"/>
                  </a:lnTo>
                  <a:lnTo>
                    <a:pt x="10106629" y="194391"/>
                  </a:lnTo>
                  <a:lnTo>
                    <a:pt x="10164870" y="203026"/>
                  </a:lnTo>
                  <a:lnTo>
                    <a:pt x="10219054" y="211786"/>
                  </a:lnTo>
                  <a:lnTo>
                    <a:pt x="10269113" y="220665"/>
                  </a:lnTo>
                  <a:lnTo>
                    <a:pt x="10314974" y="229660"/>
                  </a:lnTo>
                  <a:lnTo>
                    <a:pt x="10356567" y="238766"/>
                  </a:lnTo>
                  <a:lnTo>
                    <a:pt x="10393822" y="247978"/>
                  </a:lnTo>
                  <a:lnTo>
                    <a:pt x="10441414" y="261987"/>
                  </a:lnTo>
                  <a:lnTo>
                    <a:pt x="10478846" y="276213"/>
                  </a:lnTo>
                  <a:lnTo>
                    <a:pt x="10512537" y="295491"/>
                  </a:lnTo>
                  <a:lnTo>
                    <a:pt x="10527792" y="320039"/>
                  </a:lnTo>
                  <a:lnTo>
                    <a:pt x="10527175" y="324986"/>
                  </a:lnTo>
                  <a:lnTo>
                    <a:pt x="10498038" y="354270"/>
                  </a:lnTo>
                  <a:lnTo>
                    <a:pt x="10455032" y="373373"/>
                  </a:lnTo>
                  <a:lnTo>
                    <a:pt x="10410800" y="387456"/>
                  </a:lnTo>
                  <a:lnTo>
                    <a:pt x="10356567" y="401313"/>
                  </a:lnTo>
                  <a:lnTo>
                    <a:pt x="10314974" y="410419"/>
                  </a:lnTo>
                  <a:lnTo>
                    <a:pt x="10269113" y="419414"/>
                  </a:lnTo>
                  <a:lnTo>
                    <a:pt x="10219054" y="428293"/>
                  </a:lnTo>
                  <a:lnTo>
                    <a:pt x="10164870" y="437053"/>
                  </a:lnTo>
                  <a:lnTo>
                    <a:pt x="10106629" y="445688"/>
                  </a:lnTo>
                  <a:lnTo>
                    <a:pt x="10044404" y="454196"/>
                  </a:lnTo>
                  <a:lnTo>
                    <a:pt x="9978264" y="462571"/>
                  </a:lnTo>
                  <a:lnTo>
                    <a:pt x="9908282" y="470809"/>
                  </a:lnTo>
                  <a:lnTo>
                    <a:pt x="9834527" y="478905"/>
                  </a:lnTo>
                  <a:lnTo>
                    <a:pt x="9796256" y="482900"/>
                  </a:lnTo>
                  <a:lnTo>
                    <a:pt x="9757070" y="486857"/>
                  </a:lnTo>
                  <a:lnTo>
                    <a:pt x="9716975" y="490777"/>
                  </a:lnTo>
                  <a:lnTo>
                    <a:pt x="9675982" y="494658"/>
                  </a:lnTo>
                  <a:lnTo>
                    <a:pt x="9634098" y="498502"/>
                  </a:lnTo>
                  <a:lnTo>
                    <a:pt x="9591334" y="502306"/>
                  </a:lnTo>
                  <a:lnTo>
                    <a:pt x="9547697" y="506070"/>
                  </a:lnTo>
                  <a:lnTo>
                    <a:pt x="9503196" y="509795"/>
                  </a:lnTo>
                  <a:lnTo>
                    <a:pt x="9457841" y="513479"/>
                  </a:lnTo>
                  <a:lnTo>
                    <a:pt x="9411640" y="517121"/>
                  </a:lnTo>
                  <a:lnTo>
                    <a:pt x="9364602" y="520722"/>
                  </a:lnTo>
                  <a:lnTo>
                    <a:pt x="9316736" y="524281"/>
                  </a:lnTo>
                  <a:lnTo>
                    <a:pt x="9268051" y="527797"/>
                  </a:lnTo>
                  <a:lnTo>
                    <a:pt x="9218555" y="531269"/>
                  </a:lnTo>
                  <a:lnTo>
                    <a:pt x="9168258" y="534698"/>
                  </a:lnTo>
                  <a:lnTo>
                    <a:pt x="9117168" y="538082"/>
                  </a:lnTo>
                  <a:lnTo>
                    <a:pt x="9065294" y="541421"/>
                  </a:lnTo>
                  <a:lnTo>
                    <a:pt x="9012645" y="544714"/>
                  </a:lnTo>
                  <a:lnTo>
                    <a:pt x="8959229" y="547962"/>
                  </a:lnTo>
                  <a:lnTo>
                    <a:pt x="8905057" y="551163"/>
                  </a:lnTo>
                  <a:lnTo>
                    <a:pt x="8850136" y="554317"/>
                  </a:lnTo>
                  <a:lnTo>
                    <a:pt x="8794475" y="557423"/>
                  </a:lnTo>
                  <a:lnTo>
                    <a:pt x="8738083" y="560481"/>
                  </a:lnTo>
                  <a:lnTo>
                    <a:pt x="8680970" y="563490"/>
                  </a:lnTo>
                  <a:lnTo>
                    <a:pt x="8623143" y="566450"/>
                  </a:lnTo>
                  <a:lnTo>
                    <a:pt x="8564613" y="569360"/>
                  </a:lnTo>
                  <a:lnTo>
                    <a:pt x="8505386" y="572220"/>
                  </a:lnTo>
                  <a:lnTo>
                    <a:pt x="8445473" y="575029"/>
                  </a:lnTo>
                  <a:lnTo>
                    <a:pt x="8384883" y="577787"/>
                  </a:lnTo>
                  <a:lnTo>
                    <a:pt x="8323623" y="580492"/>
                  </a:lnTo>
                  <a:lnTo>
                    <a:pt x="8261704" y="583145"/>
                  </a:lnTo>
                  <a:lnTo>
                    <a:pt x="8199133" y="585745"/>
                  </a:lnTo>
                  <a:lnTo>
                    <a:pt x="8135920" y="588292"/>
                  </a:lnTo>
                  <a:lnTo>
                    <a:pt x="8072074" y="590784"/>
                  </a:lnTo>
                  <a:lnTo>
                    <a:pt x="8007603" y="593222"/>
                  </a:lnTo>
                  <a:lnTo>
                    <a:pt x="7942516" y="595604"/>
                  </a:lnTo>
                  <a:lnTo>
                    <a:pt x="7876822" y="597931"/>
                  </a:lnTo>
                  <a:lnTo>
                    <a:pt x="7810530" y="600201"/>
                  </a:lnTo>
                  <a:lnTo>
                    <a:pt x="7743649" y="602415"/>
                  </a:lnTo>
                  <a:lnTo>
                    <a:pt x="7676187" y="604571"/>
                  </a:lnTo>
                  <a:lnTo>
                    <a:pt x="7608154" y="606670"/>
                  </a:lnTo>
                  <a:lnTo>
                    <a:pt x="7539558" y="608710"/>
                  </a:lnTo>
                  <a:lnTo>
                    <a:pt x="7470408" y="610691"/>
                  </a:lnTo>
                  <a:lnTo>
                    <a:pt x="7400713" y="612612"/>
                  </a:lnTo>
                  <a:lnTo>
                    <a:pt x="7330482" y="614474"/>
                  </a:lnTo>
                  <a:lnTo>
                    <a:pt x="7259724" y="616275"/>
                  </a:lnTo>
                  <a:lnTo>
                    <a:pt x="7188447" y="618015"/>
                  </a:lnTo>
                  <a:lnTo>
                    <a:pt x="7116660" y="619693"/>
                  </a:lnTo>
                  <a:lnTo>
                    <a:pt x="7044373" y="621309"/>
                  </a:lnTo>
                  <a:lnTo>
                    <a:pt x="6971594" y="622862"/>
                  </a:lnTo>
                  <a:lnTo>
                    <a:pt x="6898332" y="624353"/>
                  </a:lnTo>
                  <a:lnTo>
                    <a:pt x="6824595" y="625779"/>
                  </a:lnTo>
                  <a:lnTo>
                    <a:pt x="6750393" y="627141"/>
                  </a:lnTo>
                  <a:lnTo>
                    <a:pt x="6675734" y="628438"/>
                  </a:lnTo>
                  <a:lnTo>
                    <a:pt x="6600628" y="629670"/>
                  </a:lnTo>
                  <a:lnTo>
                    <a:pt x="6525083" y="630835"/>
                  </a:lnTo>
                  <a:lnTo>
                    <a:pt x="6449108" y="631935"/>
                  </a:lnTo>
                  <a:lnTo>
                    <a:pt x="6372712" y="632967"/>
                  </a:lnTo>
                  <a:lnTo>
                    <a:pt x="6295903" y="633931"/>
                  </a:lnTo>
                  <a:lnTo>
                    <a:pt x="6218691" y="634828"/>
                  </a:lnTo>
                  <a:lnTo>
                    <a:pt x="6141084" y="635656"/>
                  </a:lnTo>
                  <a:lnTo>
                    <a:pt x="6063092" y="636415"/>
                  </a:lnTo>
                  <a:lnTo>
                    <a:pt x="5984723" y="637104"/>
                  </a:lnTo>
                  <a:lnTo>
                    <a:pt x="5905985" y="637723"/>
                  </a:lnTo>
                  <a:lnTo>
                    <a:pt x="5826888" y="638271"/>
                  </a:lnTo>
                  <a:lnTo>
                    <a:pt x="5747441" y="638747"/>
                  </a:lnTo>
                  <a:lnTo>
                    <a:pt x="5667653" y="639152"/>
                  </a:lnTo>
                  <a:lnTo>
                    <a:pt x="5587531" y="639485"/>
                  </a:lnTo>
                  <a:lnTo>
                    <a:pt x="5507086" y="639744"/>
                  </a:lnTo>
                  <a:lnTo>
                    <a:pt x="5426326" y="639930"/>
                  </a:lnTo>
                  <a:lnTo>
                    <a:pt x="5345259" y="640042"/>
                  </a:lnTo>
                  <a:lnTo>
                    <a:pt x="5263896" y="640079"/>
                  </a:lnTo>
                  <a:lnTo>
                    <a:pt x="5182532" y="640042"/>
                  </a:lnTo>
                  <a:lnTo>
                    <a:pt x="5101465" y="639930"/>
                  </a:lnTo>
                  <a:lnTo>
                    <a:pt x="5020705" y="639744"/>
                  </a:lnTo>
                  <a:lnTo>
                    <a:pt x="4940260" y="639485"/>
                  </a:lnTo>
                  <a:lnTo>
                    <a:pt x="4860138" y="639152"/>
                  </a:lnTo>
                  <a:lnTo>
                    <a:pt x="4780350" y="638747"/>
                  </a:lnTo>
                  <a:lnTo>
                    <a:pt x="4700903" y="638271"/>
                  </a:lnTo>
                  <a:lnTo>
                    <a:pt x="4621806" y="637723"/>
                  </a:lnTo>
                  <a:lnTo>
                    <a:pt x="4543068" y="637104"/>
                  </a:lnTo>
                  <a:lnTo>
                    <a:pt x="4464699" y="636415"/>
                  </a:lnTo>
                  <a:lnTo>
                    <a:pt x="4386707" y="635656"/>
                  </a:lnTo>
                  <a:lnTo>
                    <a:pt x="4309100" y="634828"/>
                  </a:lnTo>
                  <a:lnTo>
                    <a:pt x="4231888" y="633931"/>
                  </a:lnTo>
                  <a:lnTo>
                    <a:pt x="4155079" y="632967"/>
                  </a:lnTo>
                  <a:lnTo>
                    <a:pt x="4078683" y="631935"/>
                  </a:lnTo>
                  <a:lnTo>
                    <a:pt x="4002708" y="630835"/>
                  </a:lnTo>
                  <a:lnTo>
                    <a:pt x="3927163" y="629670"/>
                  </a:lnTo>
                  <a:lnTo>
                    <a:pt x="3852057" y="628438"/>
                  </a:lnTo>
                  <a:lnTo>
                    <a:pt x="3777398" y="627141"/>
                  </a:lnTo>
                  <a:lnTo>
                    <a:pt x="3703196" y="625779"/>
                  </a:lnTo>
                  <a:lnTo>
                    <a:pt x="3629459" y="624353"/>
                  </a:lnTo>
                  <a:lnTo>
                    <a:pt x="3556197" y="622862"/>
                  </a:lnTo>
                  <a:lnTo>
                    <a:pt x="3483418" y="621309"/>
                  </a:lnTo>
                  <a:lnTo>
                    <a:pt x="3411131" y="619693"/>
                  </a:lnTo>
                  <a:lnTo>
                    <a:pt x="3339344" y="618015"/>
                  </a:lnTo>
                  <a:lnTo>
                    <a:pt x="3268067" y="616275"/>
                  </a:lnTo>
                  <a:lnTo>
                    <a:pt x="3197309" y="614474"/>
                  </a:lnTo>
                  <a:lnTo>
                    <a:pt x="3127078" y="612612"/>
                  </a:lnTo>
                  <a:lnTo>
                    <a:pt x="3057383" y="610691"/>
                  </a:lnTo>
                  <a:lnTo>
                    <a:pt x="2988233" y="608710"/>
                  </a:lnTo>
                  <a:lnTo>
                    <a:pt x="2919637" y="606670"/>
                  </a:lnTo>
                  <a:lnTo>
                    <a:pt x="2851604" y="604571"/>
                  </a:lnTo>
                  <a:lnTo>
                    <a:pt x="2784142" y="602415"/>
                  </a:lnTo>
                  <a:lnTo>
                    <a:pt x="2717261" y="600201"/>
                  </a:lnTo>
                  <a:lnTo>
                    <a:pt x="2650969" y="597931"/>
                  </a:lnTo>
                  <a:lnTo>
                    <a:pt x="2585275" y="595604"/>
                  </a:lnTo>
                  <a:lnTo>
                    <a:pt x="2520188" y="593222"/>
                  </a:lnTo>
                  <a:lnTo>
                    <a:pt x="2455717" y="590784"/>
                  </a:lnTo>
                  <a:lnTo>
                    <a:pt x="2391871" y="588292"/>
                  </a:lnTo>
                  <a:lnTo>
                    <a:pt x="2328658" y="585745"/>
                  </a:lnTo>
                  <a:lnTo>
                    <a:pt x="2266087" y="583145"/>
                  </a:lnTo>
                  <a:lnTo>
                    <a:pt x="2204168" y="580492"/>
                  </a:lnTo>
                  <a:lnTo>
                    <a:pt x="2142908" y="577787"/>
                  </a:lnTo>
                  <a:lnTo>
                    <a:pt x="2082318" y="575029"/>
                  </a:lnTo>
                  <a:lnTo>
                    <a:pt x="2022405" y="572220"/>
                  </a:lnTo>
                  <a:lnTo>
                    <a:pt x="1963178" y="569360"/>
                  </a:lnTo>
                  <a:lnTo>
                    <a:pt x="1904648" y="566450"/>
                  </a:lnTo>
                  <a:lnTo>
                    <a:pt x="1846821" y="563490"/>
                  </a:lnTo>
                  <a:lnTo>
                    <a:pt x="1789708" y="560481"/>
                  </a:lnTo>
                  <a:lnTo>
                    <a:pt x="1733316" y="557423"/>
                  </a:lnTo>
                  <a:lnTo>
                    <a:pt x="1677655" y="554317"/>
                  </a:lnTo>
                  <a:lnTo>
                    <a:pt x="1622734" y="551163"/>
                  </a:lnTo>
                  <a:lnTo>
                    <a:pt x="1568562" y="547962"/>
                  </a:lnTo>
                  <a:lnTo>
                    <a:pt x="1515146" y="544714"/>
                  </a:lnTo>
                  <a:lnTo>
                    <a:pt x="1462497" y="541421"/>
                  </a:lnTo>
                  <a:lnTo>
                    <a:pt x="1410623" y="538082"/>
                  </a:lnTo>
                  <a:lnTo>
                    <a:pt x="1359533" y="534698"/>
                  </a:lnTo>
                  <a:lnTo>
                    <a:pt x="1309236" y="531269"/>
                  </a:lnTo>
                  <a:lnTo>
                    <a:pt x="1259740" y="527797"/>
                  </a:lnTo>
                  <a:lnTo>
                    <a:pt x="1211055" y="524281"/>
                  </a:lnTo>
                  <a:lnTo>
                    <a:pt x="1163189" y="520722"/>
                  </a:lnTo>
                  <a:lnTo>
                    <a:pt x="1116151" y="517121"/>
                  </a:lnTo>
                  <a:lnTo>
                    <a:pt x="1069950" y="513479"/>
                  </a:lnTo>
                  <a:lnTo>
                    <a:pt x="1024595" y="509795"/>
                  </a:lnTo>
                  <a:lnTo>
                    <a:pt x="980094" y="506070"/>
                  </a:lnTo>
                  <a:lnTo>
                    <a:pt x="936457" y="502306"/>
                  </a:lnTo>
                  <a:lnTo>
                    <a:pt x="893693" y="498502"/>
                  </a:lnTo>
                  <a:lnTo>
                    <a:pt x="851809" y="494658"/>
                  </a:lnTo>
                  <a:lnTo>
                    <a:pt x="810816" y="490777"/>
                  </a:lnTo>
                  <a:lnTo>
                    <a:pt x="770721" y="486857"/>
                  </a:lnTo>
                  <a:lnTo>
                    <a:pt x="731535" y="482900"/>
                  </a:lnTo>
                  <a:lnTo>
                    <a:pt x="693264" y="478905"/>
                  </a:lnTo>
                  <a:lnTo>
                    <a:pt x="619509" y="470809"/>
                  </a:lnTo>
                  <a:lnTo>
                    <a:pt x="549527" y="462571"/>
                  </a:lnTo>
                  <a:lnTo>
                    <a:pt x="483387" y="454196"/>
                  </a:lnTo>
                  <a:lnTo>
                    <a:pt x="421162" y="445688"/>
                  </a:lnTo>
                  <a:lnTo>
                    <a:pt x="362921" y="437053"/>
                  </a:lnTo>
                  <a:lnTo>
                    <a:pt x="308737" y="428293"/>
                  </a:lnTo>
                  <a:lnTo>
                    <a:pt x="258678" y="419414"/>
                  </a:lnTo>
                  <a:lnTo>
                    <a:pt x="212817" y="410419"/>
                  </a:lnTo>
                  <a:lnTo>
                    <a:pt x="171224" y="401313"/>
                  </a:lnTo>
                  <a:lnTo>
                    <a:pt x="133969" y="392101"/>
                  </a:lnTo>
                  <a:lnTo>
                    <a:pt x="86377" y="378092"/>
                  </a:lnTo>
                  <a:lnTo>
                    <a:pt x="48945" y="363866"/>
                  </a:lnTo>
                  <a:lnTo>
                    <a:pt x="15254" y="344588"/>
                  </a:lnTo>
                  <a:lnTo>
                    <a:pt x="0" y="320039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Journal</a:t>
            </a:r>
            <a:r>
              <a:rPr dirty="0" spc="-10"/>
              <a:t> </a:t>
            </a:r>
            <a:r>
              <a:rPr dirty="0" spc="-70"/>
              <a:t>Table</a:t>
            </a:r>
            <a:r>
              <a:rPr dirty="0"/>
              <a:t> of</a:t>
            </a:r>
            <a:r>
              <a:rPr dirty="0" spc="-5"/>
              <a:t> </a:t>
            </a:r>
            <a:r>
              <a:rPr dirty="0" spc="-15"/>
              <a:t>Contents</a:t>
            </a:r>
            <a:r>
              <a:rPr dirty="0" spc="-45"/>
              <a:t> </a:t>
            </a:r>
            <a:r>
              <a:rPr dirty="0"/>
              <a:t>- </a:t>
            </a:r>
            <a:r>
              <a:rPr dirty="0" spc="-20"/>
              <a:t>from</a:t>
            </a:r>
            <a:r>
              <a:rPr dirty="0" spc="-15"/>
              <a:t> </a:t>
            </a:r>
            <a:r>
              <a:rPr dirty="0" spc="-35"/>
              <a:t>Wayback </a:t>
            </a:r>
            <a:r>
              <a:rPr dirty="0" spc="-980"/>
              <a:t> </a:t>
            </a:r>
            <a:r>
              <a:rPr dirty="0"/>
              <a:t>Machine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6368288"/>
            <a:ext cx="107194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https://web.archive.org/web/20180321170341/</a:t>
            </a: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http://aperito.org/journal/j_articles/9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800" y="1510283"/>
            <a:ext cx="10820400" cy="4780915"/>
            <a:chOff x="685800" y="1510283"/>
            <a:chExt cx="10820400" cy="47809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510283"/>
              <a:ext cx="10820398" cy="47807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11580" y="2561844"/>
              <a:ext cx="2892425" cy="948690"/>
            </a:xfrm>
            <a:custGeom>
              <a:avLst/>
              <a:gdLst/>
              <a:ahLst/>
              <a:cxnLst/>
              <a:rect l="l" t="t" r="r" b="b"/>
              <a:pathLst>
                <a:path w="2892425" h="948689">
                  <a:moveTo>
                    <a:pt x="2260092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2260092" y="877824"/>
                  </a:lnTo>
                  <a:lnTo>
                    <a:pt x="2260092" y="731520"/>
                  </a:lnTo>
                  <a:lnTo>
                    <a:pt x="2892348" y="948334"/>
                  </a:lnTo>
                  <a:lnTo>
                    <a:pt x="2260092" y="512064"/>
                  </a:lnTo>
                  <a:lnTo>
                    <a:pt x="226009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453476" y="2601964"/>
            <a:ext cx="17729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804" marR="5080" indent="-20574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Adam’s</a:t>
            </a:r>
            <a:r>
              <a:rPr dirty="0" sz="2400" spc="-1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Vol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2,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34518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Article</a:t>
            </a:r>
            <a:r>
              <a:rPr dirty="0" spc="-55"/>
              <a:t> </a:t>
            </a:r>
            <a:r>
              <a:rPr dirty="0" spc="-15"/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263" y="5784596"/>
            <a:ext cx="105048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www.scribd.com/document/357537947/the-possible-irritating-effects-of-nutritional-facts-pdf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0908" y="1635252"/>
            <a:ext cx="8319474" cy="26151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34518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Article</a:t>
            </a:r>
            <a:r>
              <a:rPr dirty="0" spc="-55"/>
              <a:t> </a:t>
            </a:r>
            <a:r>
              <a:rPr dirty="0" spc="-15"/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2616" y="6519164"/>
            <a:ext cx="9445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8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www.scribd.com/document/357537947/the-possible-irritating-effects-of-nutritional-facts-pdf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52059" y="1371600"/>
            <a:ext cx="5387340" cy="1894839"/>
            <a:chOff x="5052059" y="1371600"/>
            <a:chExt cx="5387340" cy="1894839"/>
          </a:xfrm>
        </p:grpSpPr>
        <p:sp>
          <p:nvSpPr>
            <p:cNvPr id="6" name="object 6"/>
            <p:cNvSpPr/>
            <p:nvPr/>
          </p:nvSpPr>
          <p:spPr>
            <a:xfrm>
              <a:off x="5071109" y="1390650"/>
              <a:ext cx="3108960" cy="640080"/>
            </a:xfrm>
            <a:custGeom>
              <a:avLst/>
              <a:gdLst/>
              <a:ahLst/>
              <a:cxnLst/>
              <a:rect l="l" t="t" r="r" b="b"/>
              <a:pathLst>
                <a:path w="3108959" h="640080">
                  <a:moveTo>
                    <a:pt x="0" y="320039"/>
                  </a:moveTo>
                  <a:lnTo>
                    <a:pt x="15888" y="274108"/>
                  </a:lnTo>
                  <a:lnTo>
                    <a:pt x="43456" y="244579"/>
                  </a:lnTo>
                  <a:lnTo>
                    <a:pt x="83845" y="216080"/>
                  </a:lnTo>
                  <a:lnTo>
                    <a:pt x="136402" y="188746"/>
                  </a:lnTo>
                  <a:lnTo>
                    <a:pt x="200477" y="162710"/>
                  </a:lnTo>
                  <a:lnTo>
                    <a:pt x="236631" y="150221"/>
                  </a:lnTo>
                  <a:lnTo>
                    <a:pt x="275419" y="138107"/>
                  </a:lnTo>
                  <a:lnTo>
                    <a:pt x="316761" y="126385"/>
                  </a:lnTo>
                  <a:lnTo>
                    <a:pt x="360575" y="115071"/>
                  </a:lnTo>
                  <a:lnTo>
                    <a:pt x="406780" y="104182"/>
                  </a:lnTo>
                  <a:lnTo>
                    <a:pt x="455295" y="93735"/>
                  </a:lnTo>
                  <a:lnTo>
                    <a:pt x="506037" y="83747"/>
                  </a:lnTo>
                  <a:lnTo>
                    <a:pt x="558926" y="74234"/>
                  </a:lnTo>
                  <a:lnTo>
                    <a:pt x="613880" y="65214"/>
                  </a:lnTo>
                  <a:lnTo>
                    <a:pt x="670818" y="56702"/>
                  </a:lnTo>
                  <a:lnTo>
                    <a:pt x="729658" y="48717"/>
                  </a:lnTo>
                  <a:lnTo>
                    <a:pt x="790319" y="41273"/>
                  </a:lnTo>
                  <a:lnTo>
                    <a:pt x="852720" y="34390"/>
                  </a:lnTo>
                  <a:lnTo>
                    <a:pt x="916778" y="28082"/>
                  </a:lnTo>
                  <a:lnTo>
                    <a:pt x="982413" y="22367"/>
                  </a:lnTo>
                  <a:lnTo>
                    <a:pt x="1049544" y="17261"/>
                  </a:lnTo>
                  <a:lnTo>
                    <a:pt x="1118088" y="12782"/>
                  </a:lnTo>
                  <a:lnTo>
                    <a:pt x="1187964" y="8946"/>
                  </a:lnTo>
                  <a:lnTo>
                    <a:pt x="1259091" y="5770"/>
                  </a:lnTo>
                  <a:lnTo>
                    <a:pt x="1331387" y="3271"/>
                  </a:lnTo>
                  <a:lnTo>
                    <a:pt x="1404772" y="1465"/>
                  </a:lnTo>
                  <a:lnTo>
                    <a:pt x="1479163" y="369"/>
                  </a:lnTo>
                  <a:lnTo>
                    <a:pt x="1554480" y="0"/>
                  </a:lnTo>
                  <a:lnTo>
                    <a:pt x="1629796" y="369"/>
                  </a:lnTo>
                  <a:lnTo>
                    <a:pt x="1704187" y="1465"/>
                  </a:lnTo>
                  <a:lnTo>
                    <a:pt x="1777572" y="3271"/>
                  </a:lnTo>
                  <a:lnTo>
                    <a:pt x="1849868" y="5770"/>
                  </a:lnTo>
                  <a:lnTo>
                    <a:pt x="1920995" y="8946"/>
                  </a:lnTo>
                  <a:lnTo>
                    <a:pt x="1990871" y="12782"/>
                  </a:lnTo>
                  <a:lnTo>
                    <a:pt x="2059415" y="17261"/>
                  </a:lnTo>
                  <a:lnTo>
                    <a:pt x="2126546" y="22367"/>
                  </a:lnTo>
                  <a:lnTo>
                    <a:pt x="2192181" y="28082"/>
                  </a:lnTo>
                  <a:lnTo>
                    <a:pt x="2256239" y="34390"/>
                  </a:lnTo>
                  <a:lnTo>
                    <a:pt x="2318640" y="41273"/>
                  </a:lnTo>
                  <a:lnTo>
                    <a:pt x="2379301" y="48717"/>
                  </a:lnTo>
                  <a:lnTo>
                    <a:pt x="2438141" y="56702"/>
                  </a:lnTo>
                  <a:lnTo>
                    <a:pt x="2495079" y="65214"/>
                  </a:lnTo>
                  <a:lnTo>
                    <a:pt x="2550033" y="74234"/>
                  </a:lnTo>
                  <a:lnTo>
                    <a:pt x="2602922" y="83747"/>
                  </a:lnTo>
                  <a:lnTo>
                    <a:pt x="2653664" y="93735"/>
                  </a:lnTo>
                  <a:lnTo>
                    <a:pt x="2702179" y="104182"/>
                  </a:lnTo>
                  <a:lnTo>
                    <a:pt x="2748384" y="115071"/>
                  </a:lnTo>
                  <a:lnTo>
                    <a:pt x="2792198" y="126385"/>
                  </a:lnTo>
                  <a:lnTo>
                    <a:pt x="2833540" y="138107"/>
                  </a:lnTo>
                  <a:lnTo>
                    <a:pt x="2872328" y="150221"/>
                  </a:lnTo>
                  <a:lnTo>
                    <a:pt x="2908482" y="162710"/>
                  </a:lnTo>
                  <a:lnTo>
                    <a:pt x="2972557" y="188746"/>
                  </a:lnTo>
                  <a:lnTo>
                    <a:pt x="3025114" y="216080"/>
                  </a:lnTo>
                  <a:lnTo>
                    <a:pt x="3065503" y="244579"/>
                  </a:lnTo>
                  <a:lnTo>
                    <a:pt x="3093071" y="274108"/>
                  </a:lnTo>
                  <a:lnTo>
                    <a:pt x="3108960" y="320039"/>
                  </a:lnTo>
                  <a:lnTo>
                    <a:pt x="3107167" y="335546"/>
                  </a:lnTo>
                  <a:lnTo>
                    <a:pt x="3080930" y="380856"/>
                  </a:lnTo>
                  <a:lnTo>
                    <a:pt x="3046870" y="409887"/>
                  </a:lnTo>
                  <a:lnTo>
                    <a:pt x="3000316" y="437820"/>
                  </a:lnTo>
                  <a:lnTo>
                    <a:pt x="2941918" y="464521"/>
                  </a:lnTo>
                  <a:lnTo>
                    <a:pt x="2872328" y="489858"/>
                  </a:lnTo>
                  <a:lnTo>
                    <a:pt x="2833540" y="501972"/>
                  </a:lnTo>
                  <a:lnTo>
                    <a:pt x="2792198" y="513694"/>
                  </a:lnTo>
                  <a:lnTo>
                    <a:pt x="2748384" y="525008"/>
                  </a:lnTo>
                  <a:lnTo>
                    <a:pt x="2702179" y="535897"/>
                  </a:lnTo>
                  <a:lnTo>
                    <a:pt x="2653665" y="546344"/>
                  </a:lnTo>
                  <a:lnTo>
                    <a:pt x="2602922" y="556332"/>
                  </a:lnTo>
                  <a:lnTo>
                    <a:pt x="2550033" y="565845"/>
                  </a:lnTo>
                  <a:lnTo>
                    <a:pt x="2495079" y="574865"/>
                  </a:lnTo>
                  <a:lnTo>
                    <a:pt x="2438141" y="583377"/>
                  </a:lnTo>
                  <a:lnTo>
                    <a:pt x="2379301" y="591362"/>
                  </a:lnTo>
                  <a:lnTo>
                    <a:pt x="2318640" y="598806"/>
                  </a:lnTo>
                  <a:lnTo>
                    <a:pt x="2256239" y="605689"/>
                  </a:lnTo>
                  <a:lnTo>
                    <a:pt x="2192181" y="611997"/>
                  </a:lnTo>
                  <a:lnTo>
                    <a:pt x="2126546" y="617712"/>
                  </a:lnTo>
                  <a:lnTo>
                    <a:pt x="2059415" y="622818"/>
                  </a:lnTo>
                  <a:lnTo>
                    <a:pt x="1990871" y="627297"/>
                  </a:lnTo>
                  <a:lnTo>
                    <a:pt x="1920995" y="631133"/>
                  </a:lnTo>
                  <a:lnTo>
                    <a:pt x="1849868" y="634309"/>
                  </a:lnTo>
                  <a:lnTo>
                    <a:pt x="1777572" y="636808"/>
                  </a:lnTo>
                  <a:lnTo>
                    <a:pt x="1704187" y="638614"/>
                  </a:lnTo>
                  <a:lnTo>
                    <a:pt x="1629796" y="639710"/>
                  </a:lnTo>
                  <a:lnTo>
                    <a:pt x="1554480" y="640079"/>
                  </a:lnTo>
                  <a:lnTo>
                    <a:pt x="1479163" y="639710"/>
                  </a:lnTo>
                  <a:lnTo>
                    <a:pt x="1404772" y="638614"/>
                  </a:lnTo>
                  <a:lnTo>
                    <a:pt x="1331387" y="636808"/>
                  </a:lnTo>
                  <a:lnTo>
                    <a:pt x="1259091" y="634309"/>
                  </a:lnTo>
                  <a:lnTo>
                    <a:pt x="1187964" y="631133"/>
                  </a:lnTo>
                  <a:lnTo>
                    <a:pt x="1118088" y="627297"/>
                  </a:lnTo>
                  <a:lnTo>
                    <a:pt x="1049544" y="622818"/>
                  </a:lnTo>
                  <a:lnTo>
                    <a:pt x="982413" y="617712"/>
                  </a:lnTo>
                  <a:lnTo>
                    <a:pt x="916778" y="611997"/>
                  </a:lnTo>
                  <a:lnTo>
                    <a:pt x="852720" y="605689"/>
                  </a:lnTo>
                  <a:lnTo>
                    <a:pt x="790319" y="598806"/>
                  </a:lnTo>
                  <a:lnTo>
                    <a:pt x="729658" y="591362"/>
                  </a:lnTo>
                  <a:lnTo>
                    <a:pt x="670818" y="583377"/>
                  </a:lnTo>
                  <a:lnTo>
                    <a:pt x="613880" y="574865"/>
                  </a:lnTo>
                  <a:lnTo>
                    <a:pt x="558926" y="565845"/>
                  </a:lnTo>
                  <a:lnTo>
                    <a:pt x="506037" y="556332"/>
                  </a:lnTo>
                  <a:lnTo>
                    <a:pt x="455295" y="546344"/>
                  </a:lnTo>
                  <a:lnTo>
                    <a:pt x="406780" y="535897"/>
                  </a:lnTo>
                  <a:lnTo>
                    <a:pt x="360575" y="525008"/>
                  </a:lnTo>
                  <a:lnTo>
                    <a:pt x="316761" y="513694"/>
                  </a:lnTo>
                  <a:lnTo>
                    <a:pt x="275419" y="501972"/>
                  </a:lnTo>
                  <a:lnTo>
                    <a:pt x="236631" y="489858"/>
                  </a:lnTo>
                  <a:lnTo>
                    <a:pt x="200477" y="477369"/>
                  </a:lnTo>
                  <a:lnTo>
                    <a:pt x="136402" y="451333"/>
                  </a:lnTo>
                  <a:lnTo>
                    <a:pt x="83845" y="423999"/>
                  </a:lnTo>
                  <a:lnTo>
                    <a:pt x="43456" y="395500"/>
                  </a:lnTo>
                  <a:lnTo>
                    <a:pt x="15888" y="365971"/>
                  </a:lnTo>
                  <a:lnTo>
                    <a:pt x="0" y="320039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65546" y="2388108"/>
              <a:ext cx="5173980" cy="878205"/>
            </a:xfrm>
            <a:custGeom>
              <a:avLst/>
              <a:gdLst/>
              <a:ahLst/>
              <a:cxnLst/>
              <a:rect l="l" t="t" r="r" b="b"/>
              <a:pathLst>
                <a:path w="5173980" h="878204">
                  <a:moveTo>
                    <a:pt x="5173853" y="0"/>
                  </a:moveTo>
                  <a:lnTo>
                    <a:pt x="2913761" y="0"/>
                  </a:lnTo>
                  <a:lnTo>
                    <a:pt x="2913761" y="146304"/>
                  </a:lnTo>
                  <a:lnTo>
                    <a:pt x="0" y="79235"/>
                  </a:lnTo>
                  <a:lnTo>
                    <a:pt x="2913761" y="365760"/>
                  </a:lnTo>
                  <a:lnTo>
                    <a:pt x="2913761" y="877824"/>
                  </a:lnTo>
                  <a:lnTo>
                    <a:pt x="5173853" y="877824"/>
                  </a:lnTo>
                  <a:lnTo>
                    <a:pt x="517385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33904" y="2517128"/>
            <a:ext cx="1747520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80"/>
              </a:lnSpc>
            </a:pP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Adam’s</a:t>
            </a:r>
            <a:r>
              <a:rPr dirty="0" sz="2400" spc="-9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</a:t>
            </a:r>
            <a:endParaRPr sz="2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Vol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2,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7616" y="321563"/>
            <a:ext cx="11082655" cy="6247130"/>
            <a:chOff x="737616" y="321563"/>
            <a:chExt cx="11082655" cy="62471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648" y="1010412"/>
              <a:ext cx="10204691" cy="55580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6666" y="954786"/>
              <a:ext cx="2139950" cy="489584"/>
            </a:xfrm>
            <a:custGeom>
              <a:avLst/>
              <a:gdLst/>
              <a:ahLst/>
              <a:cxnLst/>
              <a:rect l="l" t="t" r="r" b="b"/>
              <a:pathLst>
                <a:path w="2139950" h="489584">
                  <a:moveTo>
                    <a:pt x="0" y="244601"/>
                  </a:moveTo>
                  <a:lnTo>
                    <a:pt x="21735" y="195306"/>
                  </a:lnTo>
                  <a:lnTo>
                    <a:pt x="59049" y="164260"/>
                  </a:lnTo>
                  <a:lnTo>
                    <a:pt x="113133" y="135008"/>
                  </a:lnTo>
                  <a:lnTo>
                    <a:pt x="182714" y="107842"/>
                  </a:lnTo>
                  <a:lnTo>
                    <a:pt x="222918" y="95133"/>
                  </a:lnTo>
                  <a:lnTo>
                    <a:pt x="266517" y="83054"/>
                  </a:lnTo>
                  <a:lnTo>
                    <a:pt x="313353" y="71642"/>
                  </a:lnTo>
                  <a:lnTo>
                    <a:pt x="363266" y="60934"/>
                  </a:lnTo>
                  <a:lnTo>
                    <a:pt x="416098" y="50965"/>
                  </a:lnTo>
                  <a:lnTo>
                    <a:pt x="471688" y="41774"/>
                  </a:lnTo>
                  <a:lnTo>
                    <a:pt x="529877" y="33395"/>
                  </a:lnTo>
                  <a:lnTo>
                    <a:pt x="590507" y="25865"/>
                  </a:lnTo>
                  <a:lnTo>
                    <a:pt x="653417" y="19222"/>
                  </a:lnTo>
                  <a:lnTo>
                    <a:pt x="718448" y="13500"/>
                  </a:lnTo>
                  <a:lnTo>
                    <a:pt x="785442" y="8737"/>
                  </a:lnTo>
                  <a:lnTo>
                    <a:pt x="854238" y="4969"/>
                  </a:lnTo>
                  <a:lnTo>
                    <a:pt x="924677" y="2232"/>
                  </a:lnTo>
                  <a:lnTo>
                    <a:pt x="996600" y="564"/>
                  </a:lnTo>
                  <a:lnTo>
                    <a:pt x="1069848" y="0"/>
                  </a:lnTo>
                  <a:lnTo>
                    <a:pt x="1143095" y="564"/>
                  </a:lnTo>
                  <a:lnTo>
                    <a:pt x="1215018" y="2232"/>
                  </a:lnTo>
                  <a:lnTo>
                    <a:pt x="1285457" y="4969"/>
                  </a:lnTo>
                  <a:lnTo>
                    <a:pt x="1354253" y="8737"/>
                  </a:lnTo>
                  <a:lnTo>
                    <a:pt x="1421247" y="13500"/>
                  </a:lnTo>
                  <a:lnTo>
                    <a:pt x="1486278" y="19222"/>
                  </a:lnTo>
                  <a:lnTo>
                    <a:pt x="1549188" y="25865"/>
                  </a:lnTo>
                  <a:lnTo>
                    <a:pt x="1609818" y="33395"/>
                  </a:lnTo>
                  <a:lnTo>
                    <a:pt x="1668007" y="41774"/>
                  </a:lnTo>
                  <a:lnTo>
                    <a:pt x="1723597" y="50965"/>
                  </a:lnTo>
                  <a:lnTo>
                    <a:pt x="1776429" y="60934"/>
                  </a:lnTo>
                  <a:lnTo>
                    <a:pt x="1826342" y="71642"/>
                  </a:lnTo>
                  <a:lnTo>
                    <a:pt x="1873178" y="83054"/>
                  </a:lnTo>
                  <a:lnTo>
                    <a:pt x="1916777" y="95133"/>
                  </a:lnTo>
                  <a:lnTo>
                    <a:pt x="1956981" y="107842"/>
                  </a:lnTo>
                  <a:lnTo>
                    <a:pt x="1993629" y="121146"/>
                  </a:lnTo>
                  <a:lnTo>
                    <a:pt x="2055621" y="149391"/>
                  </a:lnTo>
                  <a:lnTo>
                    <a:pt x="2101479" y="179577"/>
                  </a:lnTo>
                  <a:lnTo>
                    <a:pt x="2129929" y="211410"/>
                  </a:lnTo>
                  <a:lnTo>
                    <a:pt x="2139696" y="244601"/>
                  </a:lnTo>
                  <a:lnTo>
                    <a:pt x="2137227" y="261348"/>
                  </a:lnTo>
                  <a:lnTo>
                    <a:pt x="2101479" y="309626"/>
                  </a:lnTo>
                  <a:lnTo>
                    <a:pt x="2055621" y="339812"/>
                  </a:lnTo>
                  <a:lnTo>
                    <a:pt x="1993629" y="368057"/>
                  </a:lnTo>
                  <a:lnTo>
                    <a:pt x="1956981" y="381361"/>
                  </a:lnTo>
                  <a:lnTo>
                    <a:pt x="1916777" y="394070"/>
                  </a:lnTo>
                  <a:lnTo>
                    <a:pt x="1873178" y="406149"/>
                  </a:lnTo>
                  <a:lnTo>
                    <a:pt x="1826342" y="417561"/>
                  </a:lnTo>
                  <a:lnTo>
                    <a:pt x="1776429" y="428269"/>
                  </a:lnTo>
                  <a:lnTo>
                    <a:pt x="1723597" y="438238"/>
                  </a:lnTo>
                  <a:lnTo>
                    <a:pt x="1668007" y="447429"/>
                  </a:lnTo>
                  <a:lnTo>
                    <a:pt x="1609818" y="455808"/>
                  </a:lnTo>
                  <a:lnTo>
                    <a:pt x="1549188" y="463338"/>
                  </a:lnTo>
                  <a:lnTo>
                    <a:pt x="1486278" y="469981"/>
                  </a:lnTo>
                  <a:lnTo>
                    <a:pt x="1421247" y="475703"/>
                  </a:lnTo>
                  <a:lnTo>
                    <a:pt x="1354253" y="480466"/>
                  </a:lnTo>
                  <a:lnTo>
                    <a:pt x="1285457" y="484234"/>
                  </a:lnTo>
                  <a:lnTo>
                    <a:pt x="1215018" y="486971"/>
                  </a:lnTo>
                  <a:lnTo>
                    <a:pt x="1143095" y="488639"/>
                  </a:lnTo>
                  <a:lnTo>
                    <a:pt x="1069848" y="489203"/>
                  </a:lnTo>
                  <a:lnTo>
                    <a:pt x="996600" y="488639"/>
                  </a:lnTo>
                  <a:lnTo>
                    <a:pt x="924677" y="486971"/>
                  </a:lnTo>
                  <a:lnTo>
                    <a:pt x="854238" y="484234"/>
                  </a:lnTo>
                  <a:lnTo>
                    <a:pt x="785442" y="480466"/>
                  </a:lnTo>
                  <a:lnTo>
                    <a:pt x="718448" y="475703"/>
                  </a:lnTo>
                  <a:lnTo>
                    <a:pt x="653417" y="469981"/>
                  </a:lnTo>
                  <a:lnTo>
                    <a:pt x="590507" y="463338"/>
                  </a:lnTo>
                  <a:lnTo>
                    <a:pt x="529877" y="455808"/>
                  </a:lnTo>
                  <a:lnTo>
                    <a:pt x="471688" y="447429"/>
                  </a:lnTo>
                  <a:lnTo>
                    <a:pt x="416098" y="438238"/>
                  </a:lnTo>
                  <a:lnTo>
                    <a:pt x="363266" y="428269"/>
                  </a:lnTo>
                  <a:lnTo>
                    <a:pt x="313353" y="417561"/>
                  </a:lnTo>
                  <a:lnTo>
                    <a:pt x="266517" y="406149"/>
                  </a:lnTo>
                  <a:lnTo>
                    <a:pt x="222918" y="394070"/>
                  </a:lnTo>
                  <a:lnTo>
                    <a:pt x="182714" y="381361"/>
                  </a:lnTo>
                  <a:lnTo>
                    <a:pt x="146066" y="368057"/>
                  </a:lnTo>
                  <a:lnTo>
                    <a:pt x="84074" y="339812"/>
                  </a:lnTo>
                  <a:lnTo>
                    <a:pt x="38216" y="309626"/>
                  </a:lnTo>
                  <a:lnTo>
                    <a:pt x="9766" y="277793"/>
                  </a:lnTo>
                  <a:lnTo>
                    <a:pt x="0" y="244601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0423" y="321563"/>
              <a:ext cx="8790305" cy="878205"/>
            </a:xfrm>
            <a:custGeom>
              <a:avLst/>
              <a:gdLst/>
              <a:ahLst/>
              <a:cxnLst/>
              <a:rect l="l" t="t" r="r" b="b"/>
              <a:pathLst>
                <a:path w="8790305" h="878205">
                  <a:moveTo>
                    <a:pt x="8789720" y="0"/>
                  </a:moveTo>
                  <a:lnTo>
                    <a:pt x="4572812" y="0"/>
                  </a:lnTo>
                  <a:lnTo>
                    <a:pt x="4572812" y="512064"/>
                  </a:lnTo>
                  <a:lnTo>
                    <a:pt x="0" y="867003"/>
                  </a:lnTo>
                  <a:lnTo>
                    <a:pt x="4572812" y="731520"/>
                  </a:lnTo>
                  <a:lnTo>
                    <a:pt x="4572812" y="877824"/>
                  </a:lnTo>
                  <a:lnTo>
                    <a:pt x="8789720" y="877824"/>
                  </a:lnTo>
                  <a:lnTo>
                    <a:pt x="878972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859069" y="361975"/>
            <a:ext cx="37052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Adam’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Ruins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Everything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script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Clearly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not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scientific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paper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2083" y="3464052"/>
            <a:ext cx="10325100" cy="2036445"/>
            <a:chOff x="672083" y="3464052"/>
            <a:chExt cx="10325100" cy="2036445"/>
          </a:xfrm>
        </p:grpSpPr>
        <p:sp>
          <p:nvSpPr>
            <p:cNvPr id="15" name="object 15"/>
            <p:cNvSpPr/>
            <p:nvPr/>
          </p:nvSpPr>
          <p:spPr>
            <a:xfrm>
              <a:off x="2218944" y="3857244"/>
              <a:ext cx="8778240" cy="0"/>
            </a:xfrm>
            <a:custGeom>
              <a:avLst/>
              <a:gdLst/>
              <a:ahLst/>
              <a:cxnLst/>
              <a:rect l="l" t="t" r="r" b="b"/>
              <a:pathLst>
                <a:path w="8778240" h="0">
                  <a:moveTo>
                    <a:pt x="0" y="0"/>
                  </a:moveTo>
                  <a:lnTo>
                    <a:pt x="877824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78179" y="3470148"/>
              <a:ext cx="433070" cy="472440"/>
            </a:xfrm>
            <a:custGeom>
              <a:avLst/>
              <a:gdLst/>
              <a:ahLst/>
              <a:cxnLst/>
              <a:rect l="l" t="t" r="r" b="b"/>
              <a:pathLst>
                <a:path w="433069" h="472439">
                  <a:moveTo>
                    <a:pt x="432815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432815" y="472439"/>
                  </a:lnTo>
                  <a:lnTo>
                    <a:pt x="432815" y="398525"/>
                  </a:lnTo>
                  <a:lnTo>
                    <a:pt x="54101" y="398525"/>
                  </a:lnTo>
                  <a:lnTo>
                    <a:pt x="54101" y="73913"/>
                  </a:lnTo>
                  <a:lnTo>
                    <a:pt x="432815" y="73913"/>
                  </a:lnTo>
                  <a:lnTo>
                    <a:pt x="432815" y="0"/>
                  </a:lnTo>
                  <a:close/>
                </a:path>
                <a:path w="433069" h="472439">
                  <a:moveTo>
                    <a:pt x="432815" y="73913"/>
                  </a:moveTo>
                  <a:lnTo>
                    <a:pt x="54101" y="73913"/>
                  </a:lnTo>
                  <a:lnTo>
                    <a:pt x="378714" y="236219"/>
                  </a:lnTo>
                  <a:lnTo>
                    <a:pt x="54101" y="398525"/>
                  </a:lnTo>
                  <a:lnTo>
                    <a:pt x="432815" y="398525"/>
                  </a:lnTo>
                  <a:lnTo>
                    <a:pt x="432815" y="7391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32281" y="3544062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19" h="325120">
                  <a:moveTo>
                    <a:pt x="0" y="0"/>
                  </a:moveTo>
                  <a:lnTo>
                    <a:pt x="0" y="324612"/>
                  </a:lnTo>
                  <a:lnTo>
                    <a:pt x="324612" y="162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D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2281" y="3544062"/>
              <a:ext cx="325120" cy="325120"/>
            </a:xfrm>
            <a:custGeom>
              <a:avLst/>
              <a:gdLst/>
              <a:ahLst/>
              <a:cxnLst/>
              <a:rect l="l" t="t" r="r" b="b"/>
              <a:pathLst>
                <a:path w="325119" h="325120">
                  <a:moveTo>
                    <a:pt x="324612" y="162306"/>
                  </a:moveTo>
                  <a:lnTo>
                    <a:pt x="0" y="324612"/>
                  </a:lnTo>
                  <a:lnTo>
                    <a:pt x="0" y="0"/>
                  </a:lnTo>
                  <a:lnTo>
                    <a:pt x="324612" y="16230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78179" y="3470148"/>
              <a:ext cx="433070" cy="472440"/>
            </a:xfrm>
            <a:custGeom>
              <a:avLst/>
              <a:gdLst/>
              <a:ahLst/>
              <a:cxnLst/>
              <a:rect l="l" t="t" r="r" b="b"/>
              <a:pathLst>
                <a:path w="433069" h="472439">
                  <a:moveTo>
                    <a:pt x="0" y="0"/>
                  </a:moveTo>
                  <a:lnTo>
                    <a:pt x="432815" y="0"/>
                  </a:lnTo>
                  <a:lnTo>
                    <a:pt x="432815" y="472439"/>
                  </a:lnTo>
                  <a:lnTo>
                    <a:pt x="0" y="47243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216151" y="4113276"/>
              <a:ext cx="9326880" cy="0"/>
            </a:xfrm>
            <a:custGeom>
              <a:avLst/>
              <a:gdLst/>
              <a:ahLst/>
              <a:cxnLst/>
              <a:rect l="l" t="t" r="r" b="b"/>
              <a:pathLst>
                <a:path w="9326880" h="0">
                  <a:moveTo>
                    <a:pt x="0" y="0"/>
                  </a:moveTo>
                  <a:lnTo>
                    <a:pt x="932688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851659" y="447294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96339" y="4732020"/>
              <a:ext cx="9784080" cy="0"/>
            </a:xfrm>
            <a:custGeom>
              <a:avLst/>
              <a:gdLst/>
              <a:ahLst/>
              <a:cxnLst/>
              <a:rect l="l" t="t" r="r" b="b"/>
              <a:pathLst>
                <a:path w="9784080" h="0">
                  <a:moveTo>
                    <a:pt x="0" y="0"/>
                  </a:moveTo>
                  <a:lnTo>
                    <a:pt x="978408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213103" y="4974336"/>
              <a:ext cx="9784080" cy="0"/>
            </a:xfrm>
            <a:custGeom>
              <a:avLst/>
              <a:gdLst/>
              <a:ahLst/>
              <a:cxnLst/>
              <a:rect l="l" t="t" r="r" b="b"/>
              <a:pathLst>
                <a:path w="9784080" h="0">
                  <a:moveTo>
                    <a:pt x="0" y="0"/>
                  </a:moveTo>
                  <a:lnTo>
                    <a:pt x="978408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93291" y="5212080"/>
              <a:ext cx="9784080" cy="0"/>
            </a:xfrm>
            <a:custGeom>
              <a:avLst/>
              <a:gdLst/>
              <a:ahLst/>
              <a:cxnLst/>
              <a:rect l="l" t="t" r="r" b="b"/>
              <a:pathLst>
                <a:path w="9784080" h="0">
                  <a:moveTo>
                    <a:pt x="0" y="0"/>
                  </a:moveTo>
                  <a:lnTo>
                    <a:pt x="978408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93291" y="5471160"/>
              <a:ext cx="6583680" cy="0"/>
            </a:xfrm>
            <a:custGeom>
              <a:avLst/>
              <a:gdLst/>
              <a:ahLst/>
              <a:cxnLst/>
              <a:rect l="l" t="t" r="r" b="b"/>
              <a:pathLst>
                <a:path w="6583680" h="0">
                  <a:moveTo>
                    <a:pt x="0" y="0"/>
                  </a:moveTo>
                  <a:lnTo>
                    <a:pt x="658368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005" y="5930449"/>
            <a:ext cx="27749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048" y="6098137"/>
            <a:ext cx="461009" cy="307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105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</a:t>
            </a:r>
            <a:endParaRPr sz="1100">
              <a:latin typeface="Baskerville Old Face"/>
              <a:cs typeface="Baskerville Old Face"/>
            </a:endParaRPr>
          </a:p>
          <a:p>
            <a:pPr algn="ctr">
              <a:lnSpc>
                <a:spcPct val="10000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865" y="244697"/>
            <a:ext cx="40297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000000"/>
                </a:solidFill>
              </a:rPr>
              <a:t>RCR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Core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Courses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775" y="941334"/>
          <a:ext cx="12008485" cy="5863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910"/>
                <a:gridCol w="777240"/>
                <a:gridCol w="4065270"/>
                <a:gridCol w="3698240"/>
                <a:gridCol w="2770504"/>
              </a:tblGrid>
              <a:tr h="4343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Seminar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Instructor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Date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23545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Mentor/Mentee</a:t>
                      </a:r>
                      <a:r>
                        <a:rPr dirty="0" sz="1600" spc="1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Relationships-</a:t>
                      </a:r>
                      <a:r>
                        <a:rPr dirty="0" sz="1600" spc="2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Finding</a:t>
                      </a:r>
                      <a:r>
                        <a:rPr dirty="0" sz="1600" spc="1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600" spc="2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Right</a:t>
                      </a:r>
                      <a:r>
                        <a:rPr dirty="0" sz="1600" spc="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Balance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Linda</a:t>
                      </a: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Searby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May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20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 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941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Collaborative</a:t>
                      </a:r>
                      <a:r>
                        <a:rPr dirty="0" sz="1600" spc="-4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Research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Michelle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Leonard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Cassandra</a:t>
                      </a: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Farley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May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25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2:00-3:30pm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941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Conflicts</a:t>
                      </a:r>
                      <a:r>
                        <a:rPr dirty="0" sz="1600" spc="2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dirty="0" sz="1600" spc="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Interest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Amber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Moore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May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27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2:00-3:30pm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41846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Misconduct</a:t>
                      </a:r>
                      <a:r>
                        <a:rPr dirty="0" sz="1600" spc="3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Overview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Cassandra</a:t>
                      </a:r>
                      <a:r>
                        <a:rPr dirty="0" sz="1600" spc="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Farley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Laura Schaecher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3 | 2:00-3:30pm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941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Misconduct:</a:t>
                      </a:r>
                      <a:r>
                        <a:rPr dirty="0" sz="1600" spc="3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Plagiarism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Cassandra</a:t>
                      </a:r>
                      <a:r>
                        <a:rPr dirty="0" sz="1600" spc="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Farley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Laura Schaecher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8 | 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9372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1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Misconduct:</a:t>
                      </a:r>
                      <a:r>
                        <a:rPr dirty="0" sz="1600" spc="2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ORI:</a:t>
                      </a:r>
                      <a:r>
                        <a:rPr dirty="0" sz="1600" spc="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600" spc="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Lab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Bob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Kolb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 spc="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Terry</a:t>
                      </a:r>
                      <a:r>
                        <a:rPr dirty="0" sz="1600" spc="-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Selfe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15</a:t>
                      </a: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1:00-2:30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17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1:00-2:30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941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Ethics</a:t>
                      </a:r>
                      <a:r>
                        <a:rPr dirty="0" sz="1600" spc="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dirty="0" sz="1600" spc="-7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Authorship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Michelle</a:t>
                      </a:r>
                      <a:r>
                        <a:rPr dirty="0" sz="1600" spc="-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Leonard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22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 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941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Rigors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of </a:t>
                      </a:r>
                      <a:r>
                        <a:rPr dirty="0" sz="1600" spc="-2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Peer</a:t>
                      </a:r>
                      <a:r>
                        <a:rPr dirty="0" sz="1600" spc="-2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Review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Michelle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Leonard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 Suzanne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Stapleton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24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 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9941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r>
                        <a:rPr dirty="0" sz="1600" spc="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Data</a:t>
                      </a:r>
                      <a:r>
                        <a:rPr dirty="0" sz="1600" spc="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Ethics</a:t>
                      </a:r>
                      <a:r>
                        <a:rPr dirty="0" sz="1600" spc="2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for</a:t>
                      </a:r>
                      <a:r>
                        <a:rPr dirty="0" sz="1600" spc="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2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Trustworthy</a:t>
                      </a:r>
                      <a:r>
                        <a:rPr dirty="0" sz="1600" spc="-3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A.I.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Dan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Maxwell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 Brian Stucky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28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 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9415">
                <a:tc gridSpan="3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Reproducibility</a:t>
                      </a:r>
                      <a:r>
                        <a:rPr dirty="0" sz="1600" spc="-1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 spc="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Replicability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Hao</a:t>
                      </a:r>
                      <a:r>
                        <a:rPr dirty="0" sz="1600" spc="-4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70">
                          <a:latin typeface="Palatino Linotype"/>
                          <a:cs typeface="Palatino Linotype"/>
                        </a:rPr>
                        <a:t>Ye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29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 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739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Tiffany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Pineda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July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1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2:00-3:30pm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67310" marR="57785">
                        <a:lnSpc>
                          <a:spcPts val="1060"/>
                        </a:lnSpc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IRB</a:t>
                      </a:r>
                      <a:r>
                        <a:rPr dirty="0" sz="1600" spc="-5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&amp;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0"/>
                        </a:lnSpc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Informe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060"/>
                        </a:lnSpc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d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Consent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dirty="0" sz="160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xp</a:t>
                      </a:r>
                      <a:r>
                        <a:rPr dirty="0" sz="1600" spc="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ort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Contro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dirty="0" sz="160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Overview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Marsha</a:t>
                      </a:r>
                      <a:r>
                        <a:rPr dirty="0" sz="1600" spc="-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Pesch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July 8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2:00-3:30pm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Michelle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Leonard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Cassandra</a:t>
                      </a: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Farley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July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15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5745">
                <a:tc gridSpan="3">
                  <a:txBody>
                    <a:bodyPr/>
                    <a:lstStyle/>
                    <a:p>
                      <a:pPr marL="66675">
                        <a:lnSpc>
                          <a:spcPts val="1225"/>
                        </a:lnSpc>
                      </a:pP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Putting</a:t>
                      </a:r>
                      <a:r>
                        <a:rPr dirty="0" sz="1600" spc="2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it</a:t>
                      </a:r>
                      <a:r>
                        <a:rPr dirty="0" sz="1600" spc="-7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All</a:t>
                      </a:r>
                      <a:r>
                        <a:rPr dirty="0" sz="1600" spc="-15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20">
                          <a:solidFill>
                            <a:srgbClr val="EC7C30"/>
                          </a:solidFill>
                          <a:latin typeface="Palatino Linotype"/>
                          <a:cs typeface="Palatino Linotype"/>
                        </a:rPr>
                        <a:t>Together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47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34518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Article</a:t>
            </a:r>
            <a:r>
              <a:rPr dirty="0" spc="-55"/>
              <a:t> </a:t>
            </a:r>
            <a:r>
              <a:rPr dirty="0" spc="-15"/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263" y="5546852"/>
            <a:ext cx="105048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www.scribd.com/document/357537947/the-possible-irritating-effects-of-nutritional-facts-pdf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5546" y="2388107"/>
            <a:ext cx="5173980" cy="878205"/>
          </a:xfrm>
          <a:custGeom>
            <a:avLst/>
            <a:gdLst/>
            <a:ahLst/>
            <a:cxnLst/>
            <a:rect l="l" t="t" r="r" b="b"/>
            <a:pathLst>
              <a:path w="5173980" h="878204">
                <a:moveTo>
                  <a:pt x="5173853" y="0"/>
                </a:moveTo>
                <a:lnTo>
                  <a:pt x="2913761" y="0"/>
                </a:lnTo>
                <a:lnTo>
                  <a:pt x="2913761" y="146304"/>
                </a:lnTo>
                <a:lnTo>
                  <a:pt x="0" y="79235"/>
                </a:lnTo>
                <a:lnTo>
                  <a:pt x="2913761" y="365760"/>
                </a:lnTo>
                <a:lnTo>
                  <a:pt x="2913761" y="877824"/>
                </a:lnTo>
                <a:lnTo>
                  <a:pt x="5173853" y="877824"/>
                </a:lnTo>
                <a:lnTo>
                  <a:pt x="517385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21204" y="2428228"/>
            <a:ext cx="17729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Adam’s</a:t>
            </a:r>
            <a:r>
              <a:rPr dirty="0" sz="2400" spc="-1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Vol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2,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343" y="1949195"/>
            <a:ext cx="11897995" cy="2818130"/>
            <a:chOff x="85343" y="1949195"/>
            <a:chExt cx="11897995" cy="28181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2090927"/>
              <a:ext cx="11772899" cy="26761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4393" y="1968245"/>
              <a:ext cx="3439795" cy="640080"/>
            </a:xfrm>
            <a:custGeom>
              <a:avLst/>
              <a:gdLst/>
              <a:ahLst/>
              <a:cxnLst/>
              <a:rect l="l" t="t" r="r" b="b"/>
              <a:pathLst>
                <a:path w="3439795" h="640080">
                  <a:moveTo>
                    <a:pt x="0" y="320039"/>
                  </a:moveTo>
                  <a:lnTo>
                    <a:pt x="14107" y="278856"/>
                  </a:lnTo>
                  <a:lnTo>
                    <a:pt x="55266" y="239248"/>
                  </a:lnTo>
                  <a:lnTo>
                    <a:pt x="96875" y="213878"/>
                  </a:lnTo>
                  <a:lnTo>
                    <a:pt x="149217" y="189449"/>
                  </a:lnTo>
                  <a:lnTo>
                    <a:pt x="211775" y="166057"/>
                  </a:lnTo>
                  <a:lnTo>
                    <a:pt x="284033" y="143798"/>
                  </a:lnTo>
                  <a:lnTo>
                    <a:pt x="323638" y="133123"/>
                  </a:lnTo>
                  <a:lnTo>
                    <a:pt x="365475" y="122767"/>
                  </a:lnTo>
                  <a:lnTo>
                    <a:pt x="409479" y="112742"/>
                  </a:lnTo>
                  <a:lnTo>
                    <a:pt x="455585" y="103061"/>
                  </a:lnTo>
                  <a:lnTo>
                    <a:pt x="503729" y="93735"/>
                  </a:lnTo>
                  <a:lnTo>
                    <a:pt x="553847" y="84776"/>
                  </a:lnTo>
                  <a:lnTo>
                    <a:pt x="605873" y="76196"/>
                  </a:lnTo>
                  <a:lnTo>
                    <a:pt x="659743" y="68008"/>
                  </a:lnTo>
                  <a:lnTo>
                    <a:pt x="715393" y="60223"/>
                  </a:lnTo>
                  <a:lnTo>
                    <a:pt x="772759" y="52853"/>
                  </a:lnTo>
                  <a:lnTo>
                    <a:pt x="831775" y="45910"/>
                  </a:lnTo>
                  <a:lnTo>
                    <a:pt x="892377" y="39407"/>
                  </a:lnTo>
                  <a:lnTo>
                    <a:pt x="954501" y="33355"/>
                  </a:lnTo>
                  <a:lnTo>
                    <a:pt x="1018082" y="27766"/>
                  </a:lnTo>
                  <a:lnTo>
                    <a:pt x="1083055" y="22652"/>
                  </a:lnTo>
                  <a:lnTo>
                    <a:pt x="1149357" y="18026"/>
                  </a:lnTo>
                  <a:lnTo>
                    <a:pt x="1216922" y="13899"/>
                  </a:lnTo>
                  <a:lnTo>
                    <a:pt x="1285686" y="10284"/>
                  </a:lnTo>
                  <a:lnTo>
                    <a:pt x="1355584" y="7191"/>
                  </a:lnTo>
                  <a:lnTo>
                    <a:pt x="1426552" y="4634"/>
                  </a:lnTo>
                  <a:lnTo>
                    <a:pt x="1498526" y="2625"/>
                  </a:lnTo>
                  <a:lnTo>
                    <a:pt x="1571440" y="1174"/>
                  </a:lnTo>
                  <a:lnTo>
                    <a:pt x="1645231" y="295"/>
                  </a:lnTo>
                  <a:lnTo>
                    <a:pt x="1719833" y="0"/>
                  </a:lnTo>
                  <a:lnTo>
                    <a:pt x="1794436" y="295"/>
                  </a:lnTo>
                  <a:lnTo>
                    <a:pt x="1868227" y="1174"/>
                  </a:lnTo>
                  <a:lnTo>
                    <a:pt x="1941141" y="2625"/>
                  </a:lnTo>
                  <a:lnTo>
                    <a:pt x="2013115" y="4634"/>
                  </a:lnTo>
                  <a:lnTo>
                    <a:pt x="2084083" y="7191"/>
                  </a:lnTo>
                  <a:lnTo>
                    <a:pt x="2153981" y="10284"/>
                  </a:lnTo>
                  <a:lnTo>
                    <a:pt x="2222745" y="13899"/>
                  </a:lnTo>
                  <a:lnTo>
                    <a:pt x="2290310" y="18026"/>
                  </a:lnTo>
                  <a:lnTo>
                    <a:pt x="2356612" y="22652"/>
                  </a:lnTo>
                  <a:lnTo>
                    <a:pt x="2421585" y="27766"/>
                  </a:lnTo>
                  <a:lnTo>
                    <a:pt x="2485166" y="33355"/>
                  </a:lnTo>
                  <a:lnTo>
                    <a:pt x="2547290" y="39407"/>
                  </a:lnTo>
                  <a:lnTo>
                    <a:pt x="2607892" y="45910"/>
                  </a:lnTo>
                  <a:lnTo>
                    <a:pt x="2666908" y="52853"/>
                  </a:lnTo>
                  <a:lnTo>
                    <a:pt x="2724274" y="60223"/>
                  </a:lnTo>
                  <a:lnTo>
                    <a:pt x="2779924" y="68008"/>
                  </a:lnTo>
                  <a:lnTo>
                    <a:pt x="2833794" y="76196"/>
                  </a:lnTo>
                  <a:lnTo>
                    <a:pt x="2885820" y="84776"/>
                  </a:lnTo>
                  <a:lnTo>
                    <a:pt x="2935938" y="93735"/>
                  </a:lnTo>
                  <a:lnTo>
                    <a:pt x="2984082" y="103061"/>
                  </a:lnTo>
                  <a:lnTo>
                    <a:pt x="3030188" y="112742"/>
                  </a:lnTo>
                  <a:lnTo>
                    <a:pt x="3074192" y="122767"/>
                  </a:lnTo>
                  <a:lnTo>
                    <a:pt x="3116029" y="133123"/>
                  </a:lnTo>
                  <a:lnTo>
                    <a:pt x="3155634" y="143798"/>
                  </a:lnTo>
                  <a:lnTo>
                    <a:pt x="3192944" y="154780"/>
                  </a:lnTo>
                  <a:lnTo>
                    <a:pt x="3260416" y="177618"/>
                  </a:lnTo>
                  <a:lnTo>
                    <a:pt x="3317930" y="201540"/>
                  </a:lnTo>
                  <a:lnTo>
                    <a:pt x="3364970" y="226451"/>
                  </a:lnTo>
                  <a:lnTo>
                    <a:pt x="3401019" y="252255"/>
                  </a:lnTo>
                  <a:lnTo>
                    <a:pt x="3433355" y="292424"/>
                  </a:lnTo>
                  <a:lnTo>
                    <a:pt x="3439667" y="320039"/>
                  </a:lnTo>
                  <a:lnTo>
                    <a:pt x="3438079" y="333923"/>
                  </a:lnTo>
                  <a:lnTo>
                    <a:pt x="3414760" y="374617"/>
                  </a:lnTo>
                  <a:lnTo>
                    <a:pt x="3384401" y="400831"/>
                  </a:lnTo>
                  <a:lnTo>
                    <a:pt x="3342792" y="426201"/>
                  </a:lnTo>
                  <a:lnTo>
                    <a:pt x="3290450" y="450630"/>
                  </a:lnTo>
                  <a:lnTo>
                    <a:pt x="3227892" y="474022"/>
                  </a:lnTo>
                  <a:lnTo>
                    <a:pt x="3155634" y="496281"/>
                  </a:lnTo>
                  <a:lnTo>
                    <a:pt x="3116029" y="506956"/>
                  </a:lnTo>
                  <a:lnTo>
                    <a:pt x="3074192" y="517312"/>
                  </a:lnTo>
                  <a:lnTo>
                    <a:pt x="3030188" y="527337"/>
                  </a:lnTo>
                  <a:lnTo>
                    <a:pt x="2984082" y="537018"/>
                  </a:lnTo>
                  <a:lnTo>
                    <a:pt x="2935938" y="546344"/>
                  </a:lnTo>
                  <a:lnTo>
                    <a:pt x="2885820" y="555303"/>
                  </a:lnTo>
                  <a:lnTo>
                    <a:pt x="2833794" y="563883"/>
                  </a:lnTo>
                  <a:lnTo>
                    <a:pt x="2779924" y="572071"/>
                  </a:lnTo>
                  <a:lnTo>
                    <a:pt x="2724274" y="579856"/>
                  </a:lnTo>
                  <a:lnTo>
                    <a:pt x="2666908" y="587226"/>
                  </a:lnTo>
                  <a:lnTo>
                    <a:pt x="2607892" y="594169"/>
                  </a:lnTo>
                  <a:lnTo>
                    <a:pt x="2547290" y="600672"/>
                  </a:lnTo>
                  <a:lnTo>
                    <a:pt x="2485166" y="606724"/>
                  </a:lnTo>
                  <a:lnTo>
                    <a:pt x="2421585" y="612313"/>
                  </a:lnTo>
                  <a:lnTo>
                    <a:pt x="2356612" y="617427"/>
                  </a:lnTo>
                  <a:lnTo>
                    <a:pt x="2290310" y="622053"/>
                  </a:lnTo>
                  <a:lnTo>
                    <a:pt x="2222745" y="626180"/>
                  </a:lnTo>
                  <a:lnTo>
                    <a:pt x="2153981" y="629795"/>
                  </a:lnTo>
                  <a:lnTo>
                    <a:pt x="2084083" y="632888"/>
                  </a:lnTo>
                  <a:lnTo>
                    <a:pt x="2013115" y="635445"/>
                  </a:lnTo>
                  <a:lnTo>
                    <a:pt x="1941141" y="637454"/>
                  </a:lnTo>
                  <a:lnTo>
                    <a:pt x="1868227" y="638905"/>
                  </a:lnTo>
                  <a:lnTo>
                    <a:pt x="1794436" y="639784"/>
                  </a:lnTo>
                  <a:lnTo>
                    <a:pt x="1719833" y="640079"/>
                  </a:lnTo>
                  <a:lnTo>
                    <a:pt x="1645231" y="639784"/>
                  </a:lnTo>
                  <a:lnTo>
                    <a:pt x="1571440" y="638905"/>
                  </a:lnTo>
                  <a:lnTo>
                    <a:pt x="1498526" y="637454"/>
                  </a:lnTo>
                  <a:lnTo>
                    <a:pt x="1426552" y="635445"/>
                  </a:lnTo>
                  <a:lnTo>
                    <a:pt x="1355584" y="632888"/>
                  </a:lnTo>
                  <a:lnTo>
                    <a:pt x="1285686" y="629795"/>
                  </a:lnTo>
                  <a:lnTo>
                    <a:pt x="1216922" y="626180"/>
                  </a:lnTo>
                  <a:lnTo>
                    <a:pt x="1149357" y="622053"/>
                  </a:lnTo>
                  <a:lnTo>
                    <a:pt x="1083055" y="617427"/>
                  </a:lnTo>
                  <a:lnTo>
                    <a:pt x="1018082" y="612313"/>
                  </a:lnTo>
                  <a:lnTo>
                    <a:pt x="954501" y="606724"/>
                  </a:lnTo>
                  <a:lnTo>
                    <a:pt x="892377" y="600672"/>
                  </a:lnTo>
                  <a:lnTo>
                    <a:pt x="831775" y="594169"/>
                  </a:lnTo>
                  <a:lnTo>
                    <a:pt x="772759" y="587226"/>
                  </a:lnTo>
                  <a:lnTo>
                    <a:pt x="715393" y="579856"/>
                  </a:lnTo>
                  <a:lnTo>
                    <a:pt x="659743" y="572071"/>
                  </a:lnTo>
                  <a:lnTo>
                    <a:pt x="605873" y="563883"/>
                  </a:lnTo>
                  <a:lnTo>
                    <a:pt x="553847" y="555303"/>
                  </a:lnTo>
                  <a:lnTo>
                    <a:pt x="503729" y="546344"/>
                  </a:lnTo>
                  <a:lnTo>
                    <a:pt x="455585" y="537018"/>
                  </a:lnTo>
                  <a:lnTo>
                    <a:pt x="409479" y="527337"/>
                  </a:lnTo>
                  <a:lnTo>
                    <a:pt x="365475" y="517312"/>
                  </a:lnTo>
                  <a:lnTo>
                    <a:pt x="323638" y="506956"/>
                  </a:lnTo>
                  <a:lnTo>
                    <a:pt x="284033" y="496281"/>
                  </a:lnTo>
                  <a:lnTo>
                    <a:pt x="246723" y="485299"/>
                  </a:lnTo>
                  <a:lnTo>
                    <a:pt x="179251" y="462461"/>
                  </a:lnTo>
                  <a:lnTo>
                    <a:pt x="121737" y="438539"/>
                  </a:lnTo>
                  <a:lnTo>
                    <a:pt x="74697" y="413628"/>
                  </a:lnTo>
                  <a:lnTo>
                    <a:pt x="38648" y="387824"/>
                  </a:lnTo>
                  <a:lnTo>
                    <a:pt x="6312" y="347655"/>
                  </a:lnTo>
                  <a:lnTo>
                    <a:pt x="0" y="320039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93291" y="2883407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 h="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34518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Article</a:t>
            </a:r>
            <a:r>
              <a:rPr dirty="0" spc="-55"/>
              <a:t> </a:t>
            </a:r>
            <a:r>
              <a:rPr dirty="0" spc="-15"/>
              <a:t>Content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9600" y="877824"/>
            <a:ext cx="11064240" cy="5648325"/>
            <a:chOff x="609600" y="877824"/>
            <a:chExt cx="11064240" cy="5648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877824"/>
              <a:ext cx="6315455" cy="28392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8384" y="3744468"/>
              <a:ext cx="6315455" cy="27812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2263" y="6546215"/>
            <a:ext cx="1050480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5"/>
              </a:rPr>
              <a:t>www.scribd.com/document/357537947/the-possible-irritating-effects-of-nutritional-facts-pdf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34518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Article</a:t>
            </a:r>
            <a:r>
              <a:rPr dirty="0" spc="-55"/>
              <a:t> </a:t>
            </a:r>
            <a:r>
              <a:rPr dirty="0" spc="-15"/>
              <a:t>Content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34311" y="920496"/>
            <a:ext cx="9531350" cy="5579745"/>
            <a:chOff x="1734311" y="920496"/>
            <a:chExt cx="9531350" cy="5579745"/>
          </a:xfrm>
        </p:grpSpPr>
        <p:sp>
          <p:nvSpPr>
            <p:cNvPr id="5" name="object 5"/>
            <p:cNvSpPr/>
            <p:nvPr/>
          </p:nvSpPr>
          <p:spPr>
            <a:xfrm>
              <a:off x="5071109" y="1390650"/>
              <a:ext cx="3108960" cy="640080"/>
            </a:xfrm>
            <a:custGeom>
              <a:avLst/>
              <a:gdLst/>
              <a:ahLst/>
              <a:cxnLst/>
              <a:rect l="l" t="t" r="r" b="b"/>
              <a:pathLst>
                <a:path w="3108959" h="640080">
                  <a:moveTo>
                    <a:pt x="0" y="320039"/>
                  </a:moveTo>
                  <a:lnTo>
                    <a:pt x="15888" y="274108"/>
                  </a:lnTo>
                  <a:lnTo>
                    <a:pt x="43456" y="244579"/>
                  </a:lnTo>
                  <a:lnTo>
                    <a:pt x="83845" y="216080"/>
                  </a:lnTo>
                  <a:lnTo>
                    <a:pt x="136402" y="188746"/>
                  </a:lnTo>
                  <a:lnTo>
                    <a:pt x="200477" y="162710"/>
                  </a:lnTo>
                  <a:lnTo>
                    <a:pt x="236631" y="150221"/>
                  </a:lnTo>
                  <a:lnTo>
                    <a:pt x="275419" y="138107"/>
                  </a:lnTo>
                  <a:lnTo>
                    <a:pt x="316761" y="126385"/>
                  </a:lnTo>
                  <a:lnTo>
                    <a:pt x="360575" y="115071"/>
                  </a:lnTo>
                  <a:lnTo>
                    <a:pt x="406780" y="104182"/>
                  </a:lnTo>
                  <a:lnTo>
                    <a:pt x="455295" y="93735"/>
                  </a:lnTo>
                  <a:lnTo>
                    <a:pt x="506037" y="83747"/>
                  </a:lnTo>
                  <a:lnTo>
                    <a:pt x="558926" y="74234"/>
                  </a:lnTo>
                  <a:lnTo>
                    <a:pt x="613880" y="65214"/>
                  </a:lnTo>
                  <a:lnTo>
                    <a:pt x="670818" y="56702"/>
                  </a:lnTo>
                  <a:lnTo>
                    <a:pt x="729658" y="48717"/>
                  </a:lnTo>
                  <a:lnTo>
                    <a:pt x="790319" y="41273"/>
                  </a:lnTo>
                  <a:lnTo>
                    <a:pt x="852720" y="34390"/>
                  </a:lnTo>
                  <a:lnTo>
                    <a:pt x="916778" y="28082"/>
                  </a:lnTo>
                  <a:lnTo>
                    <a:pt x="982413" y="22367"/>
                  </a:lnTo>
                  <a:lnTo>
                    <a:pt x="1049544" y="17261"/>
                  </a:lnTo>
                  <a:lnTo>
                    <a:pt x="1118088" y="12782"/>
                  </a:lnTo>
                  <a:lnTo>
                    <a:pt x="1187964" y="8946"/>
                  </a:lnTo>
                  <a:lnTo>
                    <a:pt x="1259091" y="5770"/>
                  </a:lnTo>
                  <a:lnTo>
                    <a:pt x="1331387" y="3271"/>
                  </a:lnTo>
                  <a:lnTo>
                    <a:pt x="1404772" y="1465"/>
                  </a:lnTo>
                  <a:lnTo>
                    <a:pt x="1479163" y="369"/>
                  </a:lnTo>
                  <a:lnTo>
                    <a:pt x="1554480" y="0"/>
                  </a:lnTo>
                  <a:lnTo>
                    <a:pt x="1629796" y="369"/>
                  </a:lnTo>
                  <a:lnTo>
                    <a:pt x="1704187" y="1465"/>
                  </a:lnTo>
                  <a:lnTo>
                    <a:pt x="1777572" y="3271"/>
                  </a:lnTo>
                  <a:lnTo>
                    <a:pt x="1849868" y="5770"/>
                  </a:lnTo>
                  <a:lnTo>
                    <a:pt x="1920995" y="8946"/>
                  </a:lnTo>
                  <a:lnTo>
                    <a:pt x="1990871" y="12782"/>
                  </a:lnTo>
                  <a:lnTo>
                    <a:pt x="2059415" y="17261"/>
                  </a:lnTo>
                  <a:lnTo>
                    <a:pt x="2126546" y="22367"/>
                  </a:lnTo>
                  <a:lnTo>
                    <a:pt x="2192181" y="28082"/>
                  </a:lnTo>
                  <a:lnTo>
                    <a:pt x="2256239" y="34390"/>
                  </a:lnTo>
                  <a:lnTo>
                    <a:pt x="2318640" y="41273"/>
                  </a:lnTo>
                  <a:lnTo>
                    <a:pt x="2379301" y="48717"/>
                  </a:lnTo>
                  <a:lnTo>
                    <a:pt x="2438141" y="56702"/>
                  </a:lnTo>
                  <a:lnTo>
                    <a:pt x="2495079" y="65214"/>
                  </a:lnTo>
                  <a:lnTo>
                    <a:pt x="2550033" y="74234"/>
                  </a:lnTo>
                  <a:lnTo>
                    <a:pt x="2602922" y="83747"/>
                  </a:lnTo>
                  <a:lnTo>
                    <a:pt x="2653664" y="93735"/>
                  </a:lnTo>
                  <a:lnTo>
                    <a:pt x="2702179" y="104182"/>
                  </a:lnTo>
                  <a:lnTo>
                    <a:pt x="2748384" y="115071"/>
                  </a:lnTo>
                  <a:lnTo>
                    <a:pt x="2792198" y="126385"/>
                  </a:lnTo>
                  <a:lnTo>
                    <a:pt x="2833540" y="138107"/>
                  </a:lnTo>
                  <a:lnTo>
                    <a:pt x="2872328" y="150221"/>
                  </a:lnTo>
                  <a:lnTo>
                    <a:pt x="2908482" y="162710"/>
                  </a:lnTo>
                  <a:lnTo>
                    <a:pt x="2972557" y="188746"/>
                  </a:lnTo>
                  <a:lnTo>
                    <a:pt x="3025114" y="216080"/>
                  </a:lnTo>
                  <a:lnTo>
                    <a:pt x="3065503" y="244579"/>
                  </a:lnTo>
                  <a:lnTo>
                    <a:pt x="3093071" y="274108"/>
                  </a:lnTo>
                  <a:lnTo>
                    <a:pt x="3108960" y="320039"/>
                  </a:lnTo>
                  <a:lnTo>
                    <a:pt x="3107167" y="335546"/>
                  </a:lnTo>
                  <a:lnTo>
                    <a:pt x="3080930" y="380856"/>
                  </a:lnTo>
                  <a:lnTo>
                    <a:pt x="3046870" y="409887"/>
                  </a:lnTo>
                  <a:lnTo>
                    <a:pt x="3000316" y="437820"/>
                  </a:lnTo>
                  <a:lnTo>
                    <a:pt x="2941918" y="464521"/>
                  </a:lnTo>
                  <a:lnTo>
                    <a:pt x="2872328" y="489858"/>
                  </a:lnTo>
                  <a:lnTo>
                    <a:pt x="2833540" y="501972"/>
                  </a:lnTo>
                  <a:lnTo>
                    <a:pt x="2792198" y="513694"/>
                  </a:lnTo>
                  <a:lnTo>
                    <a:pt x="2748384" y="525008"/>
                  </a:lnTo>
                  <a:lnTo>
                    <a:pt x="2702179" y="535897"/>
                  </a:lnTo>
                  <a:lnTo>
                    <a:pt x="2653665" y="546344"/>
                  </a:lnTo>
                  <a:lnTo>
                    <a:pt x="2602922" y="556332"/>
                  </a:lnTo>
                  <a:lnTo>
                    <a:pt x="2550033" y="565845"/>
                  </a:lnTo>
                  <a:lnTo>
                    <a:pt x="2495079" y="574865"/>
                  </a:lnTo>
                  <a:lnTo>
                    <a:pt x="2438141" y="583377"/>
                  </a:lnTo>
                  <a:lnTo>
                    <a:pt x="2379301" y="591362"/>
                  </a:lnTo>
                  <a:lnTo>
                    <a:pt x="2318640" y="598806"/>
                  </a:lnTo>
                  <a:lnTo>
                    <a:pt x="2256239" y="605689"/>
                  </a:lnTo>
                  <a:lnTo>
                    <a:pt x="2192181" y="611997"/>
                  </a:lnTo>
                  <a:lnTo>
                    <a:pt x="2126546" y="617712"/>
                  </a:lnTo>
                  <a:lnTo>
                    <a:pt x="2059415" y="622818"/>
                  </a:lnTo>
                  <a:lnTo>
                    <a:pt x="1990871" y="627297"/>
                  </a:lnTo>
                  <a:lnTo>
                    <a:pt x="1920995" y="631133"/>
                  </a:lnTo>
                  <a:lnTo>
                    <a:pt x="1849868" y="634309"/>
                  </a:lnTo>
                  <a:lnTo>
                    <a:pt x="1777572" y="636808"/>
                  </a:lnTo>
                  <a:lnTo>
                    <a:pt x="1704187" y="638614"/>
                  </a:lnTo>
                  <a:lnTo>
                    <a:pt x="1629796" y="639710"/>
                  </a:lnTo>
                  <a:lnTo>
                    <a:pt x="1554480" y="640079"/>
                  </a:lnTo>
                  <a:lnTo>
                    <a:pt x="1479163" y="639710"/>
                  </a:lnTo>
                  <a:lnTo>
                    <a:pt x="1404772" y="638614"/>
                  </a:lnTo>
                  <a:lnTo>
                    <a:pt x="1331387" y="636808"/>
                  </a:lnTo>
                  <a:lnTo>
                    <a:pt x="1259091" y="634309"/>
                  </a:lnTo>
                  <a:lnTo>
                    <a:pt x="1187964" y="631133"/>
                  </a:lnTo>
                  <a:lnTo>
                    <a:pt x="1118088" y="627297"/>
                  </a:lnTo>
                  <a:lnTo>
                    <a:pt x="1049544" y="622818"/>
                  </a:lnTo>
                  <a:lnTo>
                    <a:pt x="982413" y="617712"/>
                  </a:lnTo>
                  <a:lnTo>
                    <a:pt x="916778" y="611997"/>
                  </a:lnTo>
                  <a:lnTo>
                    <a:pt x="852720" y="605689"/>
                  </a:lnTo>
                  <a:lnTo>
                    <a:pt x="790319" y="598806"/>
                  </a:lnTo>
                  <a:lnTo>
                    <a:pt x="729658" y="591362"/>
                  </a:lnTo>
                  <a:lnTo>
                    <a:pt x="670818" y="583377"/>
                  </a:lnTo>
                  <a:lnTo>
                    <a:pt x="613880" y="574865"/>
                  </a:lnTo>
                  <a:lnTo>
                    <a:pt x="558926" y="565845"/>
                  </a:lnTo>
                  <a:lnTo>
                    <a:pt x="506037" y="556332"/>
                  </a:lnTo>
                  <a:lnTo>
                    <a:pt x="455295" y="546344"/>
                  </a:lnTo>
                  <a:lnTo>
                    <a:pt x="406780" y="535897"/>
                  </a:lnTo>
                  <a:lnTo>
                    <a:pt x="360575" y="525008"/>
                  </a:lnTo>
                  <a:lnTo>
                    <a:pt x="316761" y="513694"/>
                  </a:lnTo>
                  <a:lnTo>
                    <a:pt x="275419" y="501972"/>
                  </a:lnTo>
                  <a:lnTo>
                    <a:pt x="236631" y="489858"/>
                  </a:lnTo>
                  <a:lnTo>
                    <a:pt x="200477" y="477369"/>
                  </a:lnTo>
                  <a:lnTo>
                    <a:pt x="136402" y="451333"/>
                  </a:lnTo>
                  <a:lnTo>
                    <a:pt x="83845" y="423999"/>
                  </a:lnTo>
                  <a:lnTo>
                    <a:pt x="43456" y="395500"/>
                  </a:lnTo>
                  <a:lnTo>
                    <a:pt x="15888" y="365971"/>
                  </a:lnTo>
                  <a:lnTo>
                    <a:pt x="0" y="320039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4643" y="976884"/>
              <a:ext cx="7982699" cy="5522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53361" y="939546"/>
              <a:ext cx="1408430" cy="411480"/>
            </a:xfrm>
            <a:custGeom>
              <a:avLst/>
              <a:gdLst/>
              <a:ahLst/>
              <a:cxnLst/>
              <a:rect l="l" t="t" r="r" b="b"/>
              <a:pathLst>
                <a:path w="1408430" h="411480">
                  <a:moveTo>
                    <a:pt x="0" y="205739"/>
                  </a:moveTo>
                  <a:lnTo>
                    <a:pt x="14304" y="164276"/>
                  </a:lnTo>
                  <a:lnTo>
                    <a:pt x="55330" y="125656"/>
                  </a:lnTo>
                  <a:lnTo>
                    <a:pt x="120246" y="90708"/>
                  </a:lnTo>
                  <a:lnTo>
                    <a:pt x="160778" y="74870"/>
                  </a:lnTo>
                  <a:lnTo>
                    <a:pt x="206221" y="60259"/>
                  </a:lnTo>
                  <a:lnTo>
                    <a:pt x="256220" y="46981"/>
                  </a:lnTo>
                  <a:lnTo>
                    <a:pt x="310423" y="35137"/>
                  </a:lnTo>
                  <a:lnTo>
                    <a:pt x="368475" y="24831"/>
                  </a:lnTo>
                  <a:lnTo>
                    <a:pt x="430023" y="16168"/>
                  </a:lnTo>
                  <a:lnTo>
                    <a:pt x="494712" y="9249"/>
                  </a:lnTo>
                  <a:lnTo>
                    <a:pt x="562188" y="4179"/>
                  </a:lnTo>
                  <a:lnTo>
                    <a:pt x="632098" y="1062"/>
                  </a:lnTo>
                  <a:lnTo>
                    <a:pt x="704088" y="0"/>
                  </a:lnTo>
                  <a:lnTo>
                    <a:pt x="776077" y="1062"/>
                  </a:lnTo>
                  <a:lnTo>
                    <a:pt x="845987" y="4179"/>
                  </a:lnTo>
                  <a:lnTo>
                    <a:pt x="913463" y="9249"/>
                  </a:lnTo>
                  <a:lnTo>
                    <a:pt x="978152" y="16168"/>
                  </a:lnTo>
                  <a:lnTo>
                    <a:pt x="1039700" y="24831"/>
                  </a:lnTo>
                  <a:lnTo>
                    <a:pt x="1097752" y="35137"/>
                  </a:lnTo>
                  <a:lnTo>
                    <a:pt x="1151955" y="46981"/>
                  </a:lnTo>
                  <a:lnTo>
                    <a:pt x="1201954" y="60259"/>
                  </a:lnTo>
                  <a:lnTo>
                    <a:pt x="1247397" y="74870"/>
                  </a:lnTo>
                  <a:lnTo>
                    <a:pt x="1287929" y="90708"/>
                  </a:lnTo>
                  <a:lnTo>
                    <a:pt x="1323197" y="107672"/>
                  </a:lnTo>
                  <a:lnTo>
                    <a:pt x="1376521" y="144559"/>
                  </a:lnTo>
                  <a:lnTo>
                    <a:pt x="1404540" y="184704"/>
                  </a:lnTo>
                  <a:lnTo>
                    <a:pt x="1408176" y="205739"/>
                  </a:lnTo>
                  <a:lnTo>
                    <a:pt x="1404540" y="226775"/>
                  </a:lnTo>
                  <a:lnTo>
                    <a:pt x="1376521" y="266920"/>
                  </a:lnTo>
                  <a:lnTo>
                    <a:pt x="1323197" y="303807"/>
                  </a:lnTo>
                  <a:lnTo>
                    <a:pt x="1287929" y="320771"/>
                  </a:lnTo>
                  <a:lnTo>
                    <a:pt x="1247397" y="336609"/>
                  </a:lnTo>
                  <a:lnTo>
                    <a:pt x="1201954" y="351220"/>
                  </a:lnTo>
                  <a:lnTo>
                    <a:pt x="1151955" y="364498"/>
                  </a:lnTo>
                  <a:lnTo>
                    <a:pt x="1097752" y="376342"/>
                  </a:lnTo>
                  <a:lnTo>
                    <a:pt x="1039700" y="386648"/>
                  </a:lnTo>
                  <a:lnTo>
                    <a:pt x="978152" y="395311"/>
                  </a:lnTo>
                  <a:lnTo>
                    <a:pt x="913463" y="402230"/>
                  </a:lnTo>
                  <a:lnTo>
                    <a:pt x="845987" y="407300"/>
                  </a:lnTo>
                  <a:lnTo>
                    <a:pt x="776077" y="410417"/>
                  </a:lnTo>
                  <a:lnTo>
                    <a:pt x="704088" y="411479"/>
                  </a:lnTo>
                  <a:lnTo>
                    <a:pt x="632098" y="410417"/>
                  </a:lnTo>
                  <a:lnTo>
                    <a:pt x="562188" y="407300"/>
                  </a:lnTo>
                  <a:lnTo>
                    <a:pt x="494712" y="402230"/>
                  </a:lnTo>
                  <a:lnTo>
                    <a:pt x="430023" y="395311"/>
                  </a:lnTo>
                  <a:lnTo>
                    <a:pt x="368475" y="386648"/>
                  </a:lnTo>
                  <a:lnTo>
                    <a:pt x="310423" y="376342"/>
                  </a:lnTo>
                  <a:lnTo>
                    <a:pt x="256220" y="364498"/>
                  </a:lnTo>
                  <a:lnTo>
                    <a:pt x="206221" y="351220"/>
                  </a:lnTo>
                  <a:lnTo>
                    <a:pt x="160778" y="336609"/>
                  </a:lnTo>
                  <a:lnTo>
                    <a:pt x="120246" y="320771"/>
                  </a:lnTo>
                  <a:lnTo>
                    <a:pt x="84978" y="303807"/>
                  </a:lnTo>
                  <a:lnTo>
                    <a:pt x="31654" y="266920"/>
                  </a:lnTo>
                  <a:lnTo>
                    <a:pt x="3635" y="226775"/>
                  </a:lnTo>
                  <a:lnTo>
                    <a:pt x="0" y="205739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072653" y="5265419"/>
              <a:ext cx="3192780" cy="878205"/>
            </a:xfrm>
            <a:custGeom>
              <a:avLst/>
              <a:gdLst/>
              <a:ahLst/>
              <a:cxnLst/>
              <a:rect l="l" t="t" r="r" b="b"/>
              <a:pathLst>
                <a:path w="3192779" h="878204">
                  <a:moveTo>
                    <a:pt x="3192754" y="0"/>
                  </a:moveTo>
                  <a:lnTo>
                    <a:pt x="385546" y="0"/>
                  </a:lnTo>
                  <a:lnTo>
                    <a:pt x="385546" y="146303"/>
                  </a:lnTo>
                  <a:lnTo>
                    <a:pt x="0" y="2997"/>
                  </a:lnTo>
                  <a:lnTo>
                    <a:pt x="385546" y="365759"/>
                  </a:lnTo>
                  <a:lnTo>
                    <a:pt x="385546" y="877823"/>
                  </a:lnTo>
                  <a:lnTo>
                    <a:pt x="3192754" y="877823"/>
                  </a:lnTo>
                  <a:lnTo>
                    <a:pt x="319275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715226" y="5306388"/>
            <a:ext cx="22917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Y-axis:</a:t>
            </a:r>
            <a:r>
              <a:rPr dirty="0" sz="2400" spc="-6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Temptation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X-axis: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Bites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31007" y="1545336"/>
            <a:ext cx="1920239" cy="0"/>
          </a:xfrm>
          <a:custGeom>
            <a:avLst/>
            <a:gdLst/>
            <a:ahLst/>
            <a:cxnLst/>
            <a:rect l="l" t="t" r="r" b="b"/>
            <a:pathLst>
              <a:path w="1920239" h="0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57912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2263" y="6546215"/>
            <a:ext cx="1050480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4"/>
              </a:rPr>
              <a:t>www.scribd.com/document/357537947/the-possible-irritating-effects-of-nutritional-facts-pdf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204024"/>
            <a:ext cx="345186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1F4E79"/>
                </a:solidFill>
                <a:latin typeface="Calibri"/>
                <a:cs typeface="Calibri"/>
              </a:rPr>
              <a:t>Article</a:t>
            </a:r>
            <a:r>
              <a:rPr dirty="0" sz="44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15">
                <a:solidFill>
                  <a:srgbClr val="1F4E79"/>
                </a:solidFill>
                <a:latin typeface="Calibri"/>
                <a:cs typeface="Calibri"/>
              </a:rPr>
              <a:t>Content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1109" y="1390650"/>
            <a:ext cx="3108960" cy="640080"/>
          </a:xfrm>
          <a:custGeom>
            <a:avLst/>
            <a:gdLst/>
            <a:ahLst/>
            <a:cxnLst/>
            <a:rect l="l" t="t" r="r" b="b"/>
            <a:pathLst>
              <a:path w="3108959" h="640080">
                <a:moveTo>
                  <a:pt x="0" y="320039"/>
                </a:moveTo>
                <a:lnTo>
                  <a:pt x="15888" y="274108"/>
                </a:lnTo>
                <a:lnTo>
                  <a:pt x="43456" y="244579"/>
                </a:lnTo>
                <a:lnTo>
                  <a:pt x="83845" y="216080"/>
                </a:lnTo>
                <a:lnTo>
                  <a:pt x="136402" y="188746"/>
                </a:lnTo>
                <a:lnTo>
                  <a:pt x="200477" y="162710"/>
                </a:lnTo>
                <a:lnTo>
                  <a:pt x="236631" y="150221"/>
                </a:lnTo>
                <a:lnTo>
                  <a:pt x="275419" y="138107"/>
                </a:lnTo>
                <a:lnTo>
                  <a:pt x="316761" y="126385"/>
                </a:lnTo>
                <a:lnTo>
                  <a:pt x="360575" y="115071"/>
                </a:lnTo>
                <a:lnTo>
                  <a:pt x="406780" y="104182"/>
                </a:lnTo>
                <a:lnTo>
                  <a:pt x="455295" y="93735"/>
                </a:lnTo>
                <a:lnTo>
                  <a:pt x="506037" y="83747"/>
                </a:lnTo>
                <a:lnTo>
                  <a:pt x="558926" y="74234"/>
                </a:lnTo>
                <a:lnTo>
                  <a:pt x="613880" y="65214"/>
                </a:lnTo>
                <a:lnTo>
                  <a:pt x="670818" y="56702"/>
                </a:lnTo>
                <a:lnTo>
                  <a:pt x="729658" y="48717"/>
                </a:lnTo>
                <a:lnTo>
                  <a:pt x="790319" y="41273"/>
                </a:lnTo>
                <a:lnTo>
                  <a:pt x="852720" y="34390"/>
                </a:lnTo>
                <a:lnTo>
                  <a:pt x="916778" y="28082"/>
                </a:lnTo>
                <a:lnTo>
                  <a:pt x="982413" y="22367"/>
                </a:lnTo>
                <a:lnTo>
                  <a:pt x="1049544" y="17261"/>
                </a:lnTo>
                <a:lnTo>
                  <a:pt x="1118088" y="12782"/>
                </a:lnTo>
                <a:lnTo>
                  <a:pt x="1187964" y="8946"/>
                </a:lnTo>
                <a:lnTo>
                  <a:pt x="1259091" y="5770"/>
                </a:lnTo>
                <a:lnTo>
                  <a:pt x="1331387" y="3271"/>
                </a:lnTo>
                <a:lnTo>
                  <a:pt x="1404772" y="1465"/>
                </a:lnTo>
                <a:lnTo>
                  <a:pt x="1479163" y="369"/>
                </a:lnTo>
                <a:lnTo>
                  <a:pt x="1554480" y="0"/>
                </a:lnTo>
                <a:lnTo>
                  <a:pt x="1629796" y="369"/>
                </a:lnTo>
                <a:lnTo>
                  <a:pt x="1704187" y="1465"/>
                </a:lnTo>
                <a:lnTo>
                  <a:pt x="1777572" y="3271"/>
                </a:lnTo>
                <a:lnTo>
                  <a:pt x="1849868" y="5770"/>
                </a:lnTo>
                <a:lnTo>
                  <a:pt x="1920995" y="8946"/>
                </a:lnTo>
                <a:lnTo>
                  <a:pt x="1990871" y="12782"/>
                </a:lnTo>
                <a:lnTo>
                  <a:pt x="2059415" y="17261"/>
                </a:lnTo>
                <a:lnTo>
                  <a:pt x="2126546" y="22367"/>
                </a:lnTo>
                <a:lnTo>
                  <a:pt x="2192181" y="28082"/>
                </a:lnTo>
                <a:lnTo>
                  <a:pt x="2256239" y="34390"/>
                </a:lnTo>
                <a:lnTo>
                  <a:pt x="2318640" y="41273"/>
                </a:lnTo>
                <a:lnTo>
                  <a:pt x="2379301" y="48717"/>
                </a:lnTo>
                <a:lnTo>
                  <a:pt x="2438141" y="56702"/>
                </a:lnTo>
                <a:lnTo>
                  <a:pt x="2495079" y="65214"/>
                </a:lnTo>
                <a:lnTo>
                  <a:pt x="2550033" y="74234"/>
                </a:lnTo>
                <a:lnTo>
                  <a:pt x="2602922" y="83747"/>
                </a:lnTo>
                <a:lnTo>
                  <a:pt x="2653664" y="93735"/>
                </a:lnTo>
                <a:lnTo>
                  <a:pt x="2702179" y="104182"/>
                </a:lnTo>
                <a:lnTo>
                  <a:pt x="2748384" y="115071"/>
                </a:lnTo>
                <a:lnTo>
                  <a:pt x="2792198" y="126385"/>
                </a:lnTo>
                <a:lnTo>
                  <a:pt x="2833540" y="138107"/>
                </a:lnTo>
                <a:lnTo>
                  <a:pt x="2872328" y="150221"/>
                </a:lnTo>
                <a:lnTo>
                  <a:pt x="2908482" y="162710"/>
                </a:lnTo>
                <a:lnTo>
                  <a:pt x="2972557" y="188746"/>
                </a:lnTo>
                <a:lnTo>
                  <a:pt x="3025114" y="216080"/>
                </a:lnTo>
                <a:lnTo>
                  <a:pt x="3065503" y="244579"/>
                </a:lnTo>
                <a:lnTo>
                  <a:pt x="3093071" y="274108"/>
                </a:lnTo>
                <a:lnTo>
                  <a:pt x="3108960" y="320039"/>
                </a:lnTo>
                <a:lnTo>
                  <a:pt x="3107167" y="335546"/>
                </a:lnTo>
                <a:lnTo>
                  <a:pt x="3080930" y="380856"/>
                </a:lnTo>
                <a:lnTo>
                  <a:pt x="3046870" y="409887"/>
                </a:lnTo>
                <a:lnTo>
                  <a:pt x="3000316" y="437820"/>
                </a:lnTo>
                <a:lnTo>
                  <a:pt x="2941918" y="464521"/>
                </a:lnTo>
                <a:lnTo>
                  <a:pt x="2872328" y="489858"/>
                </a:lnTo>
                <a:lnTo>
                  <a:pt x="2833540" y="501972"/>
                </a:lnTo>
                <a:lnTo>
                  <a:pt x="2792198" y="513694"/>
                </a:lnTo>
                <a:lnTo>
                  <a:pt x="2748384" y="525008"/>
                </a:lnTo>
                <a:lnTo>
                  <a:pt x="2702179" y="535897"/>
                </a:lnTo>
                <a:lnTo>
                  <a:pt x="2653665" y="546344"/>
                </a:lnTo>
                <a:lnTo>
                  <a:pt x="2602922" y="556332"/>
                </a:lnTo>
                <a:lnTo>
                  <a:pt x="2550033" y="565845"/>
                </a:lnTo>
                <a:lnTo>
                  <a:pt x="2495079" y="574865"/>
                </a:lnTo>
                <a:lnTo>
                  <a:pt x="2438141" y="583377"/>
                </a:lnTo>
                <a:lnTo>
                  <a:pt x="2379301" y="591362"/>
                </a:lnTo>
                <a:lnTo>
                  <a:pt x="2318640" y="598806"/>
                </a:lnTo>
                <a:lnTo>
                  <a:pt x="2256239" y="605689"/>
                </a:lnTo>
                <a:lnTo>
                  <a:pt x="2192181" y="611997"/>
                </a:lnTo>
                <a:lnTo>
                  <a:pt x="2126546" y="617712"/>
                </a:lnTo>
                <a:lnTo>
                  <a:pt x="2059415" y="622818"/>
                </a:lnTo>
                <a:lnTo>
                  <a:pt x="1990871" y="627297"/>
                </a:lnTo>
                <a:lnTo>
                  <a:pt x="1920995" y="631133"/>
                </a:lnTo>
                <a:lnTo>
                  <a:pt x="1849868" y="634309"/>
                </a:lnTo>
                <a:lnTo>
                  <a:pt x="1777572" y="636808"/>
                </a:lnTo>
                <a:lnTo>
                  <a:pt x="1704187" y="638614"/>
                </a:lnTo>
                <a:lnTo>
                  <a:pt x="1629796" y="639710"/>
                </a:lnTo>
                <a:lnTo>
                  <a:pt x="1554480" y="640079"/>
                </a:lnTo>
                <a:lnTo>
                  <a:pt x="1479163" y="639710"/>
                </a:lnTo>
                <a:lnTo>
                  <a:pt x="1404772" y="638614"/>
                </a:lnTo>
                <a:lnTo>
                  <a:pt x="1331387" y="636808"/>
                </a:lnTo>
                <a:lnTo>
                  <a:pt x="1259091" y="634309"/>
                </a:lnTo>
                <a:lnTo>
                  <a:pt x="1187964" y="631133"/>
                </a:lnTo>
                <a:lnTo>
                  <a:pt x="1118088" y="627297"/>
                </a:lnTo>
                <a:lnTo>
                  <a:pt x="1049544" y="622818"/>
                </a:lnTo>
                <a:lnTo>
                  <a:pt x="982413" y="617712"/>
                </a:lnTo>
                <a:lnTo>
                  <a:pt x="916778" y="611997"/>
                </a:lnTo>
                <a:lnTo>
                  <a:pt x="852720" y="605689"/>
                </a:lnTo>
                <a:lnTo>
                  <a:pt x="790319" y="598806"/>
                </a:lnTo>
                <a:lnTo>
                  <a:pt x="729658" y="591362"/>
                </a:lnTo>
                <a:lnTo>
                  <a:pt x="670818" y="583377"/>
                </a:lnTo>
                <a:lnTo>
                  <a:pt x="613880" y="574865"/>
                </a:lnTo>
                <a:lnTo>
                  <a:pt x="558926" y="565845"/>
                </a:lnTo>
                <a:lnTo>
                  <a:pt x="506037" y="556332"/>
                </a:lnTo>
                <a:lnTo>
                  <a:pt x="455295" y="546344"/>
                </a:lnTo>
                <a:lnTo>
                  <a:pt x="406780" y="535897"/>
                </a:lnTo>
                <a:lnTo>
                  <a:pt x="360575" y="525008"/>
                </a:lnTo>
                <a:lnTo>
                  <a:pt x="316761" y="513694"/>
                </a:lnTo>
                <a:lnTo>
                  <a:pt x="275419" y="501972"/>
                </a:lnTo>
                <a:lnTo>
                  <a:pt x="236631" y="489858"/>
                </a:lnTo>
                <a:lnTo>
                  <a:pt x="200477" y="477369"/>
                </a:lnTo>
                <a:lnTo>
                  <a:pt x="136402" y="451333"/>
                </a:lnTo>
                <a:lnTo>
                  <a:pt x="83845" y="423999"/>
                </a:lnTo>
                <a:lnTo>
                  <a:pt x="43456" y="395500"/>
                </a:lnTo>
                <a:lnTo>
                  <a:pt x="15888" y="365971"/>
                </a:lnTo>
                <a:lnTo>
                  <a:pt x="0" y="320039"/>
                </a:lnTo>
                <a:close/>
              </a:path>
            </a:pathLst>
          </a:custGeom>
          <a:ln w="38099">
            <a:solidFill>
              <a:srgbClr val="00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65546" y="2388107"/>
            <a:ext cx="5173980" cy="878205"/>
          </a:xfrm>
          <a:custGeom>
            <a:avLst/>
            <a:gdLst/>
            <a:ahLst/>
            <a:cxnLst/>
            <a:rect l="l" t="t" r="r" b="b"/>
            <a:pathLst>
              <a:path w="5173980" h="878204">
                <a:moveTo>
                  <a:pt x="5173853" y="0"/>
                </a:moveTo>
                <a:lnTo>
                  <a:pt x="2913761" y="0"/>
                </a:lnTo>
                <a:lnTo>
                  <a:pt x="2913761" y="146304"/>
                </a:lnTo>
                <a:lnTo>
                  <a:pt x="0" y="79235"/>
                </a:lnTo>
                <a:lnTo>
                  <a:pt x="2913761" y="365760"/>
                </a:lnTo>
                <a:lnTo>
                  <a:pt x="2913761" y="877824"/>
                </a:lnTo>
                <a:lnTo>
                  <a:pt x="5173853" y="877824"/>
                </a:lnTo>
                <a:lnTo>
                  <a:pt x="517385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21204" y="2428228"/>
            <a:ext cx="17729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Adam’s</a:t>
            </a:r>
            <a:r>
              <a:rPr dirty="0" sz="2400" spc="-1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Vol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2,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15796" y="888491"/>
            <a:ext cx="9194800" cy="5625465"/>
            <a:chOff x="1415796" y="888491"/>
            <a:chExt cx="9194800" cy="56254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1912" y="934211"/>
              <a:ext cx="9028175" cy="55793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34846" y="907541"/>
              <a:ext cx="1490980" cy="390525"/>
            </a:xfrm>
            <a:custGeom>
              <a:avLst/>
              <a:gdLst/>
              <a:ahLst/>
              <a:cxnLst/>
              <a:rect l="l" t="t" r="r" b="b"/>
              <a:pathLst>
                <a:path w="1490980" h="390525">
                  <a:moveTo>
                    <a:pt x="0" y="195072"/>
                  </a:moveTo>
                  <a:lnTo>
                    <a:pt x="13437" y="158004"/>
                  </a:lnTo>
                  <a:lnTo>
                    <a:pt x="52085" y="123284"/>
                  </a:lnTo>
                  <a:lnTo>
                    <a:pt x="113444" y="91565"/>
                  </a:lnTo>
                  <a:lnTo>
                    <a:pt x="151859" y="77036"/>
                  </a:lnTo>
                  <a:lnTo>
                    <a:pt x="195016" y="63503"/>
                  </a:lnTo>
                  <a:lnTo>
                    <a:pt x="242601" y="51047"/>
                  </a:lnTo>
                  <a:lnTo>
                    <a:pt x="294302" y="39750"/>
                  </a:lnTo>
                  <a:lnTo>
                    <a:pt x="349808" y="29695"/>
                  </a:lnTo>
                  <a:lnTo>
                    <a:pt x="408805" y="20962"/>
                  </a:lnTo>
                  <a:lnTo>
                    <a:pt x="470982" y="13633"/>
                  </a:lnTo>
                  <a:lnTo>
                    <a:pt x="536025" y="7791"/>
                  </a:lnTo>
                  <a:lnTo>
                    <a:pt x="603624" y="3517"/>
                  </a:lnTo>
                  <a:lnTo>
                    <a:pt x="673464" y="892"/>
                  </a:lnTo>
                  <a:lnTo>
                    <a:pt x="745236" y="0"/>
                  </a:lnTo>
                  <a:lnTo>
                    <a:pt x="817007" y="892"/>
                  </a:lnTo>
                  <a:lnTo>
                    <a:pt x="886847" y="3517"/>
                  </a:lnTo>
                  <a:lnTo>
                    <a:pt x="954446" y="7791"/>
                  </a:lnTo>
                  <a:lnTo>
                    <a:pt x="1019489" y="13633"/>
                  </a:lnTo>
                  <a:lnTo>
                    <a:pt x="1081666" y="20962"/>
                  </a:lnTo>
                  <a:lnTo>
                    <a:pt x="1140663" y="29695"/>
                  </a:lnTo>
                  <a:lnTo>
                    <a:pt x="1196169" y="39750"/>
                  </a:lnTo>
                  <a:lnTo>
                    <a:pt x="1247870" y="51047"/>
                  </a:lnTo>
                  <a:lnTo>
                    <a:pt x="1295455" y="63503"/>
                  </a:lnTo>
                  <a:lnTo>
                    <a:pt x="1338612" y="77036"/>
                  </a:lnTo>
                  <a:lnTo>
                    <a:pt x="1377027" y="91565"/>
                  </a:lnTo>
                  <a:lnTo>
                    <a:pt x="1438386" y="123284"/>
                  </a:lnTo>
                  <a:lnTo>
                    <a:pt x="1477034" y="158004"/>
                  </a:lnTo>
                  <a:lnTo>
                    <a:pt x="1490472" y="195072"/>
                  </a:lnTo>
                  <a:lnTo>
                    <a:pt x="1487060" y="213858"/>
                  </a:lnTo>
                  <a:lnTo>
                    <a:pt x="1460705" y="249834"/>
                  </a:lnTo>
                  <a:lnTo>
                    <a:pt x="1410389" y="283135"/>
                  </a:lnTo>
                  <a:lnTo>
                    <a:pt x="1338612" y="313107"/>
                  </a:lnTo>
                  <a:lnTo>
                    <a:pt x="1295455" y="326640"/>
                  </a:lnTo>
                  <a:lnTo>
                    <a:pt x="1247870" y="339096"/>
                  </a:lnTo>
                  <a:lnTo>
                    <a:pt x="1196169" y="350393"/>
                  </a:lnTo>
                  <a:lnTo>
                    <a:pt x="1140663" y="360448"/>
                  </a:lnTo>
                  <a:lnTo>
                    <a:pt x="1081666" y="369181"/>
                  </a:lnTo>
                  <a:lnTo>
                    <a:pt x="1019489" y="376510"/>
                  </a:lnTo>
                  <a:lnTo>
                    <a:pt x="954446" y="382352"/>
                  </a:lnTo>
                  <a:lnTo>
                    <a:pt x="886847" y="386626"/>
                  </a:lnTo>
                  <a:lnTo>
                    <a:pt x="817007" y="389251"/>
                  </a:lnTo>
                  <a:lnTo>
                    <a:pt x="745236" y="390144"/>
                  </a:lnTo>
                  <a:lnTo>
                    <a:pt x="673464" y="389251"/>
                  </a:lnTo>
                  <a:lnTo>
                    <a:pt x="603624" y="386626"/>
                  </a:lnTo>
                  <a:lnTo>
                    <a:pt x="536025" y="382352"/>
                  </a:lnTo>
                  <a:lnTo>
                    <a:pt x="470982" y="376510"/>
                  </a:lnTo>
                  <a:lnTo>
                    <a:pt x="408805" y="369181"/>
                  </a:lnTo>
                  <a:lnTo>
                    <a:pt x="349808" y="360448"/>
                  </a:lnTo>
                  <a:lnTo>
                    <a:pt x="294302" y="350393"/>
                  </a:lnTo>
                  <a:lnTo>
                    <a:pt x="242601" y="339096"/>
                  </a:lnTo>
                  <a:lnTo>
                    <a:pt x="195016" y="326640"/>
                  </a:lnTo>
                  <a:lnTo>
                    <a:pt x="151859" y="313107"/>
                  </a:lnTo>
                  <a:lnTo>
                    <a:pt x="113444" y="298578"/>
                  </a:lnTo>
                  <a:lnTo>
                    <a:pt x="52085" y="266859"/>
                  </a:lnTo>
                  <a:lnTo>
                    <a:pt x="13437" y="232139"/>
                  </a:lnTo>
                  <a:lnTo>
                    <a:pt x="0" y="195072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38300" y="1559051"/>
              <a:ext cx="7863840" cy="0"/>
            </a:xfrm>
            <a:custGeom>
              <a:avLst/>
              <a:gdLst/>
              <a:ahLst/>
              <a:cxnLst/>
              <a:rect l="l" t="t" r="r" b="b"/>
              <a:pathLst>
                <a:path w="7863840" h="0">
                  <a:moveTo>
                    <a:pt x="0" y="0"/>
                  </a:moveTo>
                  <a:lnTo>
                    <a:pt x="786384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42263" y="6546215"/>
            <a:ext cx="1050480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www.scribd.com/document/357537947/the-possible-irritating-effects-of-nutritional-facts-pdf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34518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Article</a:t>
            </a:r>
            <a:r>
              <a:rPr dirty="0" spc="-55"/>
              <a:t> </a:t>
            </a:r>
            <a:r>
              <a:rPr dirty="0" spc="-15"/>
              <a:t>Content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52059" y="1371600"/>
            <a:ext cx="5387340" cy="1894839"/>
            <a:chOff x="5052059" y="1371600"/>
            <a:chExt cx="5387340" cy="1894839"/>
          </a:xfrm>
        </p:grpSpPr>
        <p:sp>
          <p:nvSpPr>
            <p:cNvPr id="5" name="object 5"/>
            <p:cNvSpPr/>
            <p:nvPr/>
          </p:nvSpPr>
          <p:spPr>
            <a:xfrm>
              <a:off x="5071109" y="1390650"/>
              <a:ext cx="3108960" cy="640080"/>
            </a:xfrm>
            <a:custGeom>
              <a:avLst/>
              <a:gdLst/>
              <a:ahLst/>
              <a:cxnLst/>
              <a:rect l="l" t="t" r="r" b="b"/>
              <a:pathLst>
                <a:path w="3108959" h="640080">
                  <a:moveTo>
                    <a:pt x="0" y="320039"/>
                  </a:moveTo>
                  <a:lnTo>
                    <a:pt x="15888" y="274108"/>
                  </a:lnTo>
                  <a:lnTo>
                    <a:pt x="43456" y="244579"/>
                  </a:lnTo>
                  <a:lnTo>
                    <a:pt x="83845" y="216080"/>
                  </a:lnTo>
                  <a:lnTo>
                    <a:pt x="136402" y="188746"/>
                  </a:lnTo>
                  <a:lnTo>
                    <a:pt x="200477" y="162710"/>
                  </a:lnTo>
                  <a:lnTo>
                    <a:pt x="236631" y="150221"/>
                  </a:lnTo>
                  <a:lnTo>
                    <a:pt x="275419" y="138107"/>
                  </a:lnTo>
                  <a:lnTo>
                    <a:pt x="316761" y="126385"/>
                  </a:lnTo>
                  <a:lnTo>
                    <a:pt x="360575" y="115071"/>
                  </a:lnTo>
                  <a:lnTo>
                    <a:pt x="406780" y="104182"/>
                  </a:lnTo>
                  <a:lnTo>
                    <a:pt x="455295" y="93735"/>
                  </a:lnTo>
                  <a:lnTo>
                    <a:pt x="506037" y="83747"/>
                  </a:lnTo>
                  <a:lnTo>
                    <a:pt x="558926" y="74234"/>
                  </a:lnTo>
                  <a:lnTo>
                    <a:pt x="613880" y="65214"/>
                  </a:lnTo>
                  <a:lnTo>
                    <a:pt x="670818" y="56702"/>
                  </a:lnTo>
                  <a:lnTo>
                    <a:pt x="729658" y="48717"/>
                  </a:lnTo>
                  <a:lnTo>
                    <a:pt x="790319" y="41273"/>
                  </a:lnTo>
                  <a:lnTo>
                    <a:pt x="852720" y="34390"/>
                  </a:lnTo>
                  <a:lnTo>
                    <a:pt x="916778" y="28082"/>
                  </a:lnTo>
                  <a:lnTo>
                    <a:pt x="982413" y="22367"/>
                  </a:lnTo>
                  <a:lnTo>
                    <a:pt x="1049544" y="17261"/>
                  </a:lnTo>
                  <a:lnTo>
                    <a:pt x="1118088" y="12782"/>
                  </a:lnTo>
                  <a:lnTo>
                    <a:pt x="1187964" y="8946"/>
                  </a:lnTo>
                  <a:lnTo>
                    <a:pt x="1259091" y="5770"/>
                  </a:lnTo>
                  <a:lnTo>
                    <a:pt x="1331387" y="3271"/>
                  </a:lnTo>
                  <a:lnTo>
                    <a:pt x="1404772" y="1465"/>
                  </a:lnTo>
                  <a:lnTo>
                    <a:pt x="1479163" y="369"/>
                  </a:lnTo>
                  <a:lnTo>
                    <a:pt x="1554480" y="0"/>
                  </a:lnTo>
                  <a:lnTo>
                    <a:pt x="1629796" y="369"/>
                  </a:lnTo>
                  <a:lnTo>
                    <a:pt x="1704187" y="1465"/>
                  </a:lnTo>
                  <a:lnTo>
                    <a:pt x="1777572" y="3271"/>
                  </a:lnTo>
                  <a:lnTo>
                    <a:pt x="1849868" y="5770"/>
                  </a:lnTo>
                  <a:lnTo>
                    <a:pt x="1920995" y="8946"/>
                  </a:lnTo>
                  <a:lnTo>
                    <a:pt x="1990871" y="12782"/>
                  </a:lnTo>
                  <a:lnTo>
                    <a:pt x="2059415" y="17261"/>
                  </a:lnTo>
                  <a:lnTo>
                    <a:pt x="2126546" y="22367"/>
                  </a:lnTo>
                  <a:lnTo>
                    <a:pt x="2192181" y="28082"/>
                  </a:lnTo>
                  <a:lnTo>
                    <a:pt x="2256239" y="34390"/>
                  </a:lnTo>
                  <a:lnTo>
                    <a:pt x="2318640" y="41273"/>
                  </a:lnTo>
                  <a:lnTo>
                    <a:pt x="2379301" y="48717"/>
                  </a:lnTo>
                  <a:lnTo>
                    <a:pt x="2438141" y="56702"/>
                  </a:lnTo>
                  <a:lnTo>
                    <a:pt x="2495079" y="65214"/>
                  </a:lnTo>
                  <a:lnTo>
                    <a:pt x="2550033" y="74234"/>
                  </a:lnTo>
                  <a:lnTo>
                    <a:pt x="2602922" y="83747"/>
                  </a:lnTo>
                  <a:lnTo>
                    <a:pt x="2653664" y="93735"/>
                  </a:lnTo>
                  <a:lnTo>
                    <a:pt x="2702179" y="104182"/>
                  </a:lnTo>
                  <a:lnTo>
                    <a:pt x="2748384" y="115071"/>
                  </a:lnTo>
                  <a:lnTo>
                    <a:pt x="2792198" y="126385"/>
                  </a:lnTo>
                  <a:lnTo>
                    <a:pt x="2833540" y="138107"/>
                  </a:lnTo>
                  <a:lnTo>
                    <a:pt x="2872328" y="150221"/>
                  </a:lnTo>
                  <a:lnTo>
                    <a:pt x="2908482" y="162710"/>
                  </a:lnTo>
                  <a:lnTo>
                    <a:pt x="2972557" y="188746"/>
                  </a:lnTo>
                  <a:lnTo>
                    <a:pt x="3025114" y="216080"/>
                  </a:lnTo>
                  <a:lnTo>
                    <a:pt x="3065503" y="244579"/>
                  </a:lnTo>
                  <a:lnTo>
                    <a:pt x="3093071" y="274108"/>
                  </a:lnTo>
                  <a:lnTo>
                    <a:pt x="3108960" y="320039"/>
                  </a:lnTo>
                  <a:lnTo>
                    <a:pt x="3107167" y="335546"/>
                  </a:lnTo>
                  <a:lnTo>
                    <a:pt x="3080930" y="380856"/>
                  </a:lnTo>
                  <a:lnTo>
                    <a:pt x="3046870" y="409887"/>
                  </a:lnTo>
                  <a:lnTo>
                    <a:pt x="3000316" y="437820"/>
                  </a:lnTo>
                  <a:lnTo>
                    <a:pt x="2941918" y="464521"/>
                  </a:lnTo>
                  <a:lnTo>
                    <a:pt x="2872328" y="489858"/>
                  </a:lnTo>
                  <a:lnTo>
                    <a:pt x="2833540" y="501972"/>
                  </a:lnTo>
                  <a:lnTo>
                    <a:pt x="2792198" y="513694"/>
                  </a:lnTo>
                  <a:lnTo>
                    <a:pt x="2748384" y="525008"/>
                  </a:lnTo>
                  <a:lnTo>
                    <a:pt x="2702179" y="535897"/>
                  </a:lnTo>
                  <a:lnTo>
                    <a:pt x="2653665" y="546344"/>
                  </a:lnTo>
                  <a:lnTo>
                    <a:pt x="2602922" y="556332"/>
                  </a:lnTo>
                  <a:lnTo>
                    <a:pt x="2550033" y="565845"/>
                  </a:lnTo>
                  <a:lnTo>
                    <a:pt x="2495079" y="574865"/>
                  </a:lnTo>
                  <a:lnTo>
                    <a:pt x="2438141" y="583377"/>
                  </a:lnTo>
                  <a:lnTo>
                    <a:pt x="2379301" y="591362"/>
                  </a:lnTo>
                  <a:lnTo>
                    <a:pt x="2318640" y="598806"/>
                  </a:lnTo>
                  <a:lnTo>
                    <a:pt x="2256239" y="605689"/>
                  </a:lnTo>
                  <a:lnTo>
                    <a:pt x="2192181" y="611997"/>
                  </a:lnTo>
                  <a:lnTo>
                    <a:pt x="2126546" y="617712"/>
                  </a:lnTo>
                  <a:lnTo>
                    <a:pt x="2059415" y="622818"/>
                  </a:lnTo>
                  <a:lnTo>
                    <a:pt x="1990871" y="627297"/>
                  </a:lnTo>
                  <a:lnTo>
                    <a:pt x="1920995" y="631133"/>
                  </a:lnTo>
                  <a:lnTo>
                    <a:pt x="1849868" y="634309"/>
                  </a:lnTo>
                  <a:lnTo>
                    <a:pt x="1777572" y="636808"/>
                  </a:lnTo>
                  <a:lnTo>
                    <a:pt x="1704187" y="638614"/>
                  </a:lnTo>
                  <a:lnTo>
                    <a:pt x="1629796" y="639710"/>
                  </a:lnTo>
                  <a:lnTo>
                    <a:pt x="1554480" y="640079"/>
                  </a:lnTo>
                  <a:lnTo>
                    <a:pt x="1479163" y="639710"/>
                  </a:lnTo>
                  <a:lnTo>
                    <a:pt x="1404772" y="638614"/>
                  </a:lnTo>
                  <a:lnTo>
                    <a:pt x="1331387" y="636808"/>
                  </a:lnTo>
                  <a:lnTo>
                    <a:pt x="1259091" y="634309"/>
                  </a:lnTo>
                  <a:lnTo>
                    <a:pt x="1187964" y="631133"/>
                  </a:lnTo>
                  <a:lnTo>
                    <a:pt x="1118088" y="627297"/>
                  </a:lnTo>
                  <a:lnTo>
                    <a:pt x="1049544" y="622818"/>
                  </a:lnTo>
                  <a:lnTo>
                    <a:pt x="982413" y="617712"/>
                  </a:lnTo>
                  <a:lnTo>
                    <a:pt x="916778" y="611997"/>
                  </a:lnTo>
                  <a:lnTo>
                    <a:pt x="852720" y="605689"/>
                  </a:lnTo>
                  <a:lnTo>
                    <a:pt x="790319" y="598806"/>
                  </a:lnTo>
                  <a:lnTo>
                    <a:pt x="729658" y="591362"/>
                  </a:lnTo>
                  <a:lnTo>
                    <a:pt x="670818" y="583377"/>
                  </a:lnTo>
                  <a:lnTo>
                    <a:pt x="613880" y="574865"/>
                  </a:lnTo>
                  <a:lnTo>
                    <a:pt x="558926" y="565845"/>
                  </a:lnTo>
                  <a:lnTo>
                    <a:pt x="506037" y="556332"/>
                  </a:lnTo>
                  <a:lnTo>
                    <a:pt x="455295" y="546344"/>
                  </a:lnTo>
                  <a:lnTo>
                    <a:pt x="406780" y="535897"/>
                  </a:lnTo>
                  <a:lnTo>
                    <a:pt x="360575" y="525008"/>
                  </a:lnTo>
                  <a:lnTo>
                    <a:pt x="316761" y="513694"/>
                  </a:lnTo>
                  <a:lnTo>
                    <a:pt x="275419" y="501972"/>
                  </a:lnTo>
                  <a:lnTo>
                    <a:pt x="236631" y="489858"/>
                  </a:lnTo>
                  <a:lnTo>
                    <a:pt x="200477" y="477369"/>
                  </a:lnTo>
                  <a:lnTo>
                    <a:pt x="136402" y="451333"/>
                  </a:lnTo>
                  <a:lnTo>
                    <a:pt x="83845" y="423999"/>
                  </a:lnTo>
                  <a:lnTo>
                    <a:pt x="43456" y="395500"/>
                  </a:lnTo>
                  <a:lnTo>
                    <a:pt x="15888" y="365971"/>
                  </a:lnTo>
                  <a:lnTo>
                    <a:pt x="0" y="320039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65546" y="2388108"/>
              <a:ext cx="5173980" cy="878205"/>
            </a:xfrm>
            <a:custGeom>
              <a:avLst/>
              <a:gdLst/>
              <a:ahLst/>
              <a:cxnLst/>
              <a:rect l="l" t="t" r="r" b="b"/>
              <a:pathLst>
                <a:path w="5173980" h="878204">
                  <a:moveTo>
                    <a:pt x="5173853" y="0"/>
                  </a:moveTo>
                  <a:lnTo>
                    <a:pt x="2913761" y="0"/>
                  </a:lnTo>
                  <a:lnTo>
                    <a:pt x="2913761" y="146304"/>
                  </a:lnTo>
                  <a:lnTo>
                    <a:pt x="0" y="79235"/>
                  </a:lnTo>
                  <a:lnTo>
                    <a:pt x="2913761" y="365760"/>
                  </a:lnTo>
                  <a:lnTo>
                    <a:pt x="2913761" y="877824"/>
                  </a:lnTo>
                  <a:lnTo>
                    <a:pt x="5173853" y="877824"/>
                  </a:lnTo>
                  <a:lnTo>
                    <a:pt x="517385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433904" y="2517128"/>
            <a:ext cx="1747520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80"/>
              </a:lnSpc>
            </a:pP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Adam’s</a:t>
            </a:r>
            <a:r>
              <a:rPr dirty="0" sz="2400" spc="-9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</a:t>
            </a:r>
            <a:endParaRPr sz="2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Vol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2,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4027" y="986027"/>
            <a:ext cx="11811000" cy="5431790"/>
            <a:chOff x="224027" y="986027"/>
            <a:chExt cx="11811000" cy="54317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127" y="986027"/>
              <a:ext cx="10143743" cy="54315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171" y="2071116"/>
              <a:ext cx="11725655" cy="18775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8599" y="2066544"/>
              <a:ext cx="11734800" cy="1887220"/>
            </a:xfrm>
            <a:custGeom>
              <a:avLst/>
              <a:gdLst/>
              <a:ahLst/>
              <a:cxnLst/>
              <a:rect l="l" t="t" r="r" b="b"/>
              <a:pathLst>
                <a:path w="11734800" h="1887220">
                  <a:moveTo>
                    <a:pt x="0" y="0"/>
                  </a:moveTo>
                  <a:lnTo>
                    <a:pt x="11734800" y="0"/>
                  </a:lnTo>
                  <a:lnTo>
                    <a:pt x="11734800" y="1886712"/>
                  </a:lnTo>
                  <a:lnTo>
                    <a:pt x="0" y="18867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244592" y="3977627"/>
              <a:ext cx="6790690" cy="1853564"/>
            </a:xfrm>
            <a:custGeom>
              <a:avLst/>
              <a:gdLst/>
              <a:ahLst/>
              <a:cxnLst/>
              <a:rect l="l" t="t" r="r" b="b"/>
              <a:pathLst>
                <a:path w="6790690" h="1853564">
                  <a:moveTo>
                    <a:pt x="0" y="0"/>
                  </a:moveTo>
                  <a:lnTo>
                    <a:pt x="4004055" y="975372"/>
                  </a:lnTo>
                  <a:lnTo>
                    <a:pt x="3446779" y="975372"/>
                  </a:lnTo>
                  <a:lnTo>
                    <a:pt x="3446779" y="1853196"/>
                  </a:lnTo>
                  <a:lnTo>
                    <a:pt x="6790435" y="1853196"/>
                  </a:lnTo>
                  <a:lnTo>
                    <a:pt x="6790435" y="975372"/>
                  </a:lnTo>
                  <a:lnTo>
                    <a:pt x="4839970" y="975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859494" y="4993628"/>
            <a:ext cx="30060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9725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Citation</a:t>
            </a:r>
            <a:r>
              <a:rPr dirty="0" sz="2400" spc="5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4 </a:t>
            </a:r>
            <a:r>
              <a:rPr dirty="0" sz="2400" spc="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James,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K.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Holy</a:t>
            </a:r>
            <a:r>
              <a:rPr dirty="0" sz="24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Bible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263" y="6546215"/>
            <a:ext cx="1050480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0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5"/>
              </a:rPr>
              <a:t>www.scribd.com/document/357537947/the-possible-irritating-effects-of-nutritional-facts-pdf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42976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ANFTOA</a:t>
            </a:r>
            <a:r>
              <a:rPr dirty="0" spc="-35"/>
              <a:t> </a:t>
            </a:r>
            <a:r>
              <a:rPr dirty="0" spc="-50"/>
              <a:t>Web</a:t>
            </a:r>
            <a:r>
              <a:rPr dirty="0" spc="-40"/>
              <a:t> </a:t>
            </a:r>
            <a:r>
              <a:rPr dirty="0" spc="-35"/>
              <a:t>Page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10284" y="934211"/>
            <a:ext cx="10106025" cy="5478780"/>
            <a:chOff x="1510284" y="934211"/>
            <a:chExt cx="10106025" cy="54787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0284" y="934211"/>
              <a:ext cx="9172954" cy="5410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3788" y="3675888"/>
              <a:ext cx="3502139" cy="27371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34872" y="6499352"/>
            <a:ext cx="9919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https://sciencevio.com/advances-in-nutrition-and-food-technology-open-access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42976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ANFTOA</a:t>
            </a:r>
            <a:r>
              <a:rPr dirty="0" spc="-35"/>
              <a:t> </a:t>
            </a:r>
            <a:r>
              <a:rPr dirty="0" spc="-50"/>
              <a:t>Web</a:t>
            </a:r>
            <a:r>
              <a:rPr dirty="0" spc="-40"/>
              <a:t> </a:t>
            </a:r>
            <a:r>
              <a:rPr dirty="0" spc="-35"/>
              <a:t>Page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8368" y="934212"/>
            <a:ext cx="11287125" cy="5410200"/>
            <a:chOff x="658368" y="934212"/>
            <a:chExt cx="11287125" cy="5410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368" y="934212"/>
              <a:ext cx="9174478" cy="54101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36285" y="1049273"/>
              <a:ext cx="2275840" cy="640080"/>
            </a:xfrm>
            <a:custGeom>
              <a:avLst/>
              <a:gdLst/>
              <a:ahLst/>
              <a:cxnLst/>
              <a:rect l="l" t="t" r="r" b="b"/>
              <a:pathLst>
                <a:path w="2275840" h="640080">
                  <a:moveTo>
                    <a:pt x="0" y="320039"/>
                  </a:moveTo>
                  <a:lnTo>
                    <a:pt x="8863" y="279893"/>
                  </a:lnTo>
                  <a:lnTo>
                    <a:pt x="34745" y="241236"/>
                  </a:lnTo>
                  <a:lnTo>
                    <a:pt x="76577" y="204366"/>
                  </a:lnTo>
                  <a:lnTo>
                    <a:pt x="133294" y="169585"/>
                  </a:lnTo>
                  <a:lnTo>
                    <a:pt x="203830" y="137191"/>
                  </a:lnTo>
                  <a:lnTo>
                    <a:pt x="243947" y="121984"/>
                  </a:lnTo>
                  <a:lnTo>
                    <a:pt x="287119" y="107486"/>
                  </a:lnTo>
                  <a:lnTo>
                    <a:pt x="333213" y="93735"/>
                  </a:lnTo>
                  <a:lnTo>
                    <a:pt x="382095" y="80768"/>
                  </a:lnTo>
                  <a:lnTo>
                    <a:pt x="433632" y="68624"/>
                  </a:lnTo>
                  <a:lnTo>
                    <a:pt x="487691" y="57339"/>
                  </a:lnTo>
                  <a:lnTo>
                    <a:pt x="544138" y="46950"/>
                  </a:lnTo>
                  <a:lnTo>
                    <a:pt x="602841" y="37496"/>
                  </a:lnTo>
                  <a:lnTo>
                    <a:pt x="663666" y="29014"/>
                  </a:lnTo>
                  <a:lnTo>
                    <a:pt x="726480" y="21541"/>
                  </a:lnTo>
                  <a:lnTo>
                    <a:pt x="791149" y="15115"/>
                  </a:lnTo>
                  <a:lnTo>
                    <a:pt x="857541" y="9773"/>
                  </a:lnTo>
                  <a:lnTo>
                    <a:pt x="925522" y="5554"/>
                  </a:lnTo>
                  <a:lnTo>
                    <a:pt x="994958" y="2493"/>
                  </a:lnTo>
                  <a:lnTo>
                    <a:pt x="1065717" y="629"/>
                  </a:lnTo>
                  <a:lnTo>
                    <a:pt x="1137666" y="0"/>
                  </a:lnTo>
                  <a:lnTo>
                    <a:pt x="1209614" y="629"/>
                  </a:lnTo>
                  <a:lnTo>
                    <a:pt x="1280373" y="2493"/>
                  </a:lnTo>
                  <a:lnTo>
                    <a:pt x="1349809" y="5554"/>
                  </a:lnTo>
                  <a:lnTo>
                    <a:pt x="1417790" y="9773"/>
                  </a:lnTo>
                  <a:lnTo>
                    <a:pt x="1484182" y="15115"/>
                  </a:lnTo>
                  <a:lnTo>
                    <a:pt x="1548851" y="21541"/>
                  </a:lnTo>
                  <a:lnTo>
                    <a:pt x="1611665" y="29014"/>
                  </a:lnTo>
                  <a:lnTo>
                    <a:pt x="1672490" y="37496"/>
                  </a:lnTo>
                  <a:lnTo>
                    <a:pt x="1731193" y="46950"/>
                  </a:lnTo>
                  <a:lnTo>
                    <a:pt x="1787640" y="57339"/>
                  </a:lnTo>
                  <a:lnTo>
                    <a:pt x="1841699" y="68624"/>
                  </a:lnTo>
                  <a:lnTo>
                    <a:pt x="1893236" y="80768"/>
                  </a:lnTo>
                  <a:lnTo>
                    <a:pt x="1942118" y="93735"/>
                  </a:lnTo>
                  <a:lnTo>
                    <a:pt x="1988212" y="107486"/>
                  </a:lnTo>
                  <a:lnTo>
                    <a:pt x="2031384" y="121984"/>
                  </a:lnTo>
                  <a:lnTo>
                    <a:pt x="2071501" y="137191"/>
                  </a:lnTo>
                  <a:lnTo>
                    <a:pt x="2108430" y="153071"/>
                  </a:lnTo>
                  <a:lnTo>
                    <a:pt x="2172190" y="186696"/>
                  </a:lnTo>
                  <a:lnTo>
                    <a:pt x="2221598" y="222558"/>
                  </a:lnTo>
                  <a:lnTo>
                    <a:pt x="2255587" y="260360"/>
                  </a:lnTo>
                  <a:lnTo>
                    <a:pt x="2273093" y="299799"/>
                  </a:lnTo>
                  <a:lnTo>
                    <a:pt x="2275332" y="320039"/>
                  </a:lnTo>
                  <a:lnTo>
                    <a:pt x="2273093" y="340280"/>
                  </a:lnTo>
                  <a:lnTo>
                    <a:pt x="2255587" y="379719"/>
                  </a:lnTo>
                  <a:lnTo>
                    <a:pt x="2221598" y="417521"/>
                  </a:lnTo>
                  <a:lnTo>
                    <a:pt x="2172190" y="453383"/>
                  </a:lnTo>
                  <a:lnTo>
                    <a:pt x="2108430" y="487008"/>
                  </a:lnTo>
                  <a:lnTo>
                    <a:pt x="2071501" y="502888"/>
                  </a:lnTo>
                  <a:lnTo>
                    <a:pt x="2031384" y="518095"/>
                  </a:lnTo>
                  <a:lnTo>
                    <a:pt x="1988212" y="532593"/>
                  </a:lnTo>
                  <a:lnTo>
                    <a:pt x="1942118" y="546344"/>
                  </a:lnTo>
                  <a:lnTo>
                    <a:pt x="1893236" y="559311"/>
                  </a:lnTo>
                  <a:lnTo>
                    <a:pt x="1841699" y="571455"/>
                  </a:lnTo>
                  <a:lnTo>
                    <a:pt x="1787640" y="582740"/>
                  </a:lnTo>
                  <a:lnTo>
                    <a:pt x="1731193" y="593129"/>
                  </a:lnTo>
                  <a:lnTo>
                    <a:pt x="1672490" y="602583"/>
                  </a:lnTo>
                  <a:lnTo>
                    <a:pt x="1611665" y="611065"/>
                  </a:lnTo>
                  <a:lnTo>
                    <a:pt x="1548851" y="618538"/>
                  </a:lnTo>
                  <a:lnTo>
                    <a:pt x="1484182" y="624964"/>
                  </a:lnTo>
                  <a:lnTo>
                    <a:pt x="1417790" y="630306"/>
                  </a:lnTo>
                  <a:lnTo>
                    <a:pt x="1349809" y="634525"/>
                  </a:lnTo>
                  <a:lnTo>
                    <a:pt x="1280373" y="637586"/>
                  </a:lnTo>
                  <a:lnTo>
                    <a:pt x="1209614" y="639450"/>
                  </a:lnTo>
                  <a:lnTo>
                    <a:pt x="1137666" y="640079"/>
                  </a:lnTo>
                  <a:lnTo>
                    <a:pt x="1065717" y="639450"/>
                  </a:lnTo>
                  <a:lnTo>
                    <a:pt x="994958" y="637586"/>
                  </a:lnTo>
                  <a:lnTo>
                    <a:pt x="925522" y="634525"/>
                  </a:lnTo>
                  <a:lnTo>
                    <a:pt x="857541" y="630306"/>
                  </a:lnTo>
                  <a:lnTo>
                    <a:pt x="791149" y="624964"/>
                  </a:lnTo>
                  <a:lnTo>
                    <a:pt x="726480" y="618538"/>
                  </a:lnTo>
                  <a:lnTo>
                    <a:pt x="663666" y="611065"/>
                  </a:lnTo>
                  <a:lnTo>
                    <a:pt x="602841" y="602583"/>
                  </a:lnTo>
                  <a:lnTo>
                    <a:pt x="544138" y="593129"/>
                  </a:lnTo>
                  <a:lnTo>
                    <a:pt x="487691" y="582740"/>
                  </a:lnTo>
                  <a:lnTo>
                    <a:pt x="433632" y="571455"/>
                  </a:lnTo>
                  <a:lnTo>
                    <a:pt x="382095" y="559311"/>
                  </a:lnTo>
                  <a:lnTo>
                    <a:pt x="333213" y="546344"/>
                  </a:lnTo>
                  <a:lnTo>
                    <a:pt x="287119" y="532593"/>
                  </a:lnTo>
                  <a:lnTo>
                    <a:pt x="243947" y="518095"/>
                  </a:lnTo>
                  <a:lnTo>
                    <a:pt x="203830" y="502888"/>
                  </a:lnTo>
                  <a:lnTo>
                    <a:pt x="166901" y="487008"/>
                  </a:lnTo>
                  <a:lnTo>
                    <a:pt x="103141" y="453383"/>
                  </a:lnTo>
                  <a:lnTo>
                    <a:pt x="53733" y="417521"/>
                  </a:lnTo>
                  <a:lnTo>
                    <a:pt x="19744" y="379719"/>
                  </a:lnTo>
                  <a:lnTo>
                    <a:pt x="2238" y="340280"/>
                  </a:lnTo>
                  <a:lnTo>
                    <a:pt x="0" y="320039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703058" y="1029461"/>
              <a:ext cx="2131060" cy="640080"/>
            </a:xfrm>
            <a:custGeom>
              <a:avLst/>
              <a:gdLst/>
              <a:ahLst/>
              <a:cxnLst/>
              <a:rect l="l" t="t" r="r" b="b"/>
              <a:pathLst>
                <a:path w="2131059" h="640080">
                  <a:moveTo>
                    <a:pt x="0" y="320039"/>
                  </a:moveTo>
                  <a:lnTo>
                    <a:pt x="8970" y="278316"/>
                  </a:lnTo>
                  <a:lnTo>
                    <a:pt x="35131" y="238216"/>
                  </a:lnTo>
                  <a:lnTo>
                    <a:pt x="77361" y="200076"/>
                  </a:lnTo>
                  <a:lnTo>
                    <a:pt x="134536" y="164234"/>
                  </a:lnTo>
                  <a:lnTo>
                    <a:pt x="205535" y="131026"/>
                  </a:lnTo>
                  <a:lnTo>
                    <a:pt x="245866" y="115515"/>
                  </a:lnTo>
                  <a:lnTo>
                    <a:pt x="289233" y="100790"/>
                  </a:lnTo>
                  <a:lnTo>
                    <a:pt x="335493" y="86892"/>
                  </a:lnTo>
                  <a:lnTo>
                    <a:pt x="384508" y="73864"/>
                  </a:lnTo>
                  <a:lnTo>
                    <a:pt x="436135" y="61747"/>
                  </a:lnTo>
                  <a:lnTo>
                    <a:pt x="490236" y="50584"/>
                  </a:lnTo>
                  <a:lnTo>
                    <a:pt x="546670" y="40417"/>
                  </a:lnTo>
                  <a:lnTo>
                    <a:pt x="605296" y="31289"/>
                  </a:lnTo>
                  <a:lnTo>
                    <a:pt x="665974" y="23241"/>
                  </a:lnTo>
                  <a:lnTo>
                    <a:pt x="728564" y="16315"/>
                  </a:lnTo>
                  <a:lnTo>
                    <a:pt x="792925" y="10554"/>
                  </a:lnTo>
                  <a:lnTo>
                    <a:pt x="858917" y="6000"/>
                  </a:lnTo>
                  <a:lnTo>
                    <a:pt x="926400" y="2694"/>
                  </a:lnTo>
                  <a:lnTo>
                    <a:pt x="995233" y="680"/>
                  </a:lnTo>
                  <a:lnTo>
                    <a:pt x="1065276" y="0"/>
                  </a:lnTo>
                  <a:lnTo>
                    <a:pt x="1135318" y="680"/>
                  </a:lnTo>
                  <a:lnTo>
                    <a:pt x="1204151" y="2694"/>
                  </a:lnTo>
                  <a:lnTo>
                    <a:pt x="1271634" y="6000"/>
                  </a:lnTo>
                  <a:lnTo>
                    <a:pt x="1337626" y="10554"/>
                  </a:lnTo>
                  <a:lnTo>
                    <a:pt x="1401987" y="16315"/>
                  </a:lnTo>
                  <a:lnTo>
                    <a:pt x="1464577" y="23241"/>
                  </a:lnTo>
                  <a:lnTo>
                    <a:pt x="1525255" y="31289"/>
                  </a:lnTo>
                  <a:lnTo>
                    <a:pt x="1583881" y="40417"/>
                  </a:lnTo>
                  <a:lnTo>
                    <a:pt x="1640315" y="50584"/>
                  </a:lnTo>
                  <a:lnTo>
                    <a:pt x="1694416" y="61747"/>
                  </a:lnTo>
                  <a:lnTo>
                    <a:pt x="1746043" y="73864"/>
                  </a:lnTo>
                  <a:lnTo>
                    <a:pt x="1795058" y="86892"/>
                  </a:lnTo>
                  <a:lnTo>
                    <a:pt x="1841318" y="100790"/>
                  </a:lnTo>
                  <a:lnTo>
                    <a:pt x="1884685" y="115515"/>
                  </a:lnTo>
                  <a:lnTo>
                    <a:pt x="1925016" y="131026"/>
                  </a:lnTo>
                  <a:lnTo>
                    <a:pt x="1962173" y="147279"/>
                  </a:lnTo>
                  <a:lnTo>
                    <a:pt x="2026400" y="181847"/>
                  </a:lnTo>
                  <a:lnTo>
                    <a:pt x="2076243" y="218880"/>
                  </a:lnTo>
                  <a:lnTo>
                    <a:pt x="2110580" y="258042"/>
                  </a:lnTo>
                  <a:lnTo>
                    <a:pt x="2128286" y="298996"/>
                  </a:lnTo>
                  <a:lnTo>
                    <a:pt x="2130552" y="320039"/>
                  </a:lnTo>
                  <a:lnTo>
                    <a:pt x="2128286" y="341083"/>
                  </a:lnTo>
                  <a:lnTo>
                    <a:pt x="2110580" y="382037"/>
                  </a:lnTo>
                  <a:lnTo>
                    <a:pt x="2076243" y="421199"/>
                  </a:lnTo>
                  <a:lnTo>
                    <a:pt x="2026400" y="458232"/>
                  </a:lnTo>
                  <a:lnTo>
                    <a:pt x="1962173" y="492800"/>
                  </a:lnTo>
                  <a:lnTo>
                    <a:pt x="1925016" y="509053"/>
                  </a:lnTo>
                  <a:lnTo>
                    <a:pt x="1884685" y="524564"/>
                  </a:lnTo>
                  <a:lnTo>
                    <a:pt x="1841318" y="539289"/>
                  </a:lnTo>
                  <a:lnTo>
                    <a:pt x="1795058" y="553187"/>
                  </a:lnTo>
                  <a:lnTo>
                    <a:pt x="1746043" y="566215"/>
                  </a:lnTo>
                  <a:lnTo>
                    <a:pt x="1694416" y="578332"/>
                  </a:lnTo>
                  <a:lnTo>
                    <a:pt x="1640315" y="589495"/>
                  </a:lnTo>
                  <a:lnTo>
                    <a:pt x="1583881" y="599662"/>
                  </a:lnTo>
                  <a:lnTo>
                    <a:pt x="1525255" y="608790"/>
                  </a:lnTo>
                  <a:lnTo>
                    <a:pt x="1464577" y="616838"/>
                  </a:lnTo>
                  <a:lnTo>
                    <a:pt x="1401987" y="623764"/>
                  </a:lnTo>
                  <a:lnTo>
                    <a:pt x="1337626" y="629525"/>
                  </a:lnTo>
                  <a:lnTo>
                    <a:pt x="1271634" y="634079"/>
                  </a:lnTo>
                  <a:lnTo>
                    <a:pt x="1204151" y="637385"/>
                  </a:lnTo>
                  <a:lnTo>
                    <a:pt x="1135318" y="639399"/>
                  </a:lnTo>
                  <a:lnTo>
                    <a:pt x="1065276" y="640079"/>
                  </a:lnTo>
                  <a:lnTo>
                    <a:pt x="995233" y="639399"/>
                  </a:lnTo>
                  <a:lnTo>
                    <a:pt x="926400" y="637385"/>
                  </a:lnTo>
                  <a:lnTo>
                    <a:pt x="858917" y="634079"/>
                  </a:lnTo>
                  <a:lnTo>
                    <a:pt x="792925" y="629525"/>
                  </a:lnTo>
                  <a:lnTo>
                    <a:pt x="728564" y="623764"/>
                  </a:lnTo>
                  <a:lnTo>
                    <a:pt x="665974" y="616838"/>
                  </a:lnTo>
                  <a:lnTo>
                    <a:pt x="605296" y="608790"/>
                  </a:lnTo>
                  <a:lnTo>
                    <a:pt x="546670" y="599662"/>
                  </a:lnTo>
                  <a:lnTo>
                    <a:pt x="490236" y="589495"/>
                  </a:lnTo>
                  <a:lnTo>
                    <a:pt x="436135" y="578332"/>
                  </a:lnTo>
                  <a:lnTo>
                    <a:pt x="384508" y="566215"/>
                  </a:lnTo>
                  <a:lnTo>
                    <a:pt x="335493" y="553187"/>
                  </a:lnTo>
                  <a:lnTo>
                    <a:pt x="289233" y="539289"/>
                  </a:lnTo>
                  <a:lnTo>
                    <a:pt x="245866" y="524564"/>
                  </a:lnTo>
                  <a:lnTo>
                    <a:pt x="205535" y="509053"/>
                  </a:lnTo>
                  <a:lnTo>
                    <a:pt x="168378" y="492800"/>
                  </a:lnTo>
                  <a:lnTo>
                    <a:pt x="104151" y="458232"/>
                  </a:lnTo>
                  <a:lnTo>
                    <a:pt x="54308" y="421199"/>
                  </a:lnTo>
                  <a:lnTo>
                    <a:pt x="19971" y="382037"/>
                  </a:lnTo>
                  <a:lnTo>
                    <a:pt x="2265" y="341083"/>
                  </a:lnTo>
                  <a:lnTo>
                    <a:pt x="0" y="320039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200899" y="1570520"/>
              <a:ext cx="4744720" cy="3945254"/>
            </a:xfrm>
            <a:custGeom>
              <a:avLst/>
              <a:gdLst/>
              <a:ahLst/>
              <a:cxnLst/>
              <a:rect l="l" t="t" r="r" b="b"/>
              <a:pathLst>
                <a:path w="4744720" h="3945254">
                  <a:moveTo>
                    <a:pt x="2969209" y="0"/>
                  </a:moveTo>
                  <a:lnTo>
                    <a:pt x="2767457" y="2774403"/>
                  </a:lnTo>
                  <a:lnTo>
                    <a:pt x="0" y="2774403"/>
                  </a:lnTo>
                  <a:lnTo>
                    <a:pt x="0" y="3944835"/>
                  </a:lnTo>
                  <a:lnTo>
                    <a:pt x="4744212" y="3944835"/>
                  </a:lnTo>
                  <a:lnTo>
                    <a:pt x="4744212" y="2774403"/>
                  </a:lnTo>
                  <a:lnTo>
                    <a:pt x="3953510" y="2774403"/>
                  </a:lnTo>
                  <a:lnTo>
                    <a:pt x="296920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512813" y="4348715"/>
            <a:ext cx="41179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98475" marR="49403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Address: 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Gran</a:t>
            </a: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d </a:t>
            </a:r>
            <a:r>
              <a:rPr dirty="0" u="sng" sz="2400" spc="-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R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iver </a:t>
            </a:r>
            <a:r>
              <a:rPr dirty="0" sz="2400" spc="-35">
                <a:solidFill>
                  <a:srgbClr val="1F4E79"/>
                </a:solidFill>
                <a:latin typeface="Calibri"/>
                <a:cs typeface="Calibri"/>
              </a:rPr>
              <a:t>Ave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F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armington,</a:t>
            </a:r>
            <a:r>
              <a:rPr dirty="0" sz="24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MI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Telephone: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International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number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6655" y="3553967"/>
            <a:ext cx="3502660" cy="2737485"/>
            <a:chOff x="676655" y="3553967"/>
            <a:chExt cx="3502660" cy="273748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5" y="3553967"/>
              <a:ext cx="3502151" cy="27371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4963" y="5201411"/>
              <a:ext cx="1005840" cy="0"/>
            </a:xfrm>
            <a:custGeom>
              <a:avLst/>
              <a:gdLst/>
              <a:ahLst/>
              <a:cxnLst/>
              <a:rect l="l" t="t" r="r" b="b"/>
              <a:pathLst>
                <a:path w="1005839" h="0">
                  <a:moveTo>
                    <a:pt x="0" y="0"/>
                  </a:moveTo>
                  <a:lnTo>
                    <a:pt x="1005840" y="0"/>
                  </a:lnTo>
                </a:path>
              </a:pathLst>
            </a:custGeom>
            <a:ln w="57912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134872" y="6499352"/>
            <a:ext cx="9919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https://sciencevio.com/advances-in-nutrition-and-food-technology-open-access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42976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ANFTOA</a:t>
            </a:r>
            <a:r>
              <a:rPr dirty="0" spc="-35"/>
              <a:t> </a:t>
            </a:r>
            <a:r>
              <a:rPr dirty="0" spc="-50"/>
              <a:t>Web</a:t>
            </a:r>
            <a:r>
              <a:rPr dirty="0" spc="-40"/>
              <a:t> </a:t>
            </a:r>
            <a:r>
              <a:rPr dirty="0" spc="-35"/>
              <a:t>Page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348483" y="943355"/>
            <a:ext cx="7390130" cy="5410200"/>
            <a:chOff x="2348483" y="943355"/>
            <a:chExt cx="7390130" cy="5410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9" y="943355"/>
              <a:ext cx="7284719" cy="54101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67533" y="3874770"/>
              <a:ext cx="1287780" cy="238125"/>
            </a:xfrm>
            <a:custGeom>
              <a:avLst/>
              <a:gdLst/>
              <a:ahLst/>
              <a:cxnLst/>
              <a:rect l="l" t="t" r="r" b="b"/>
              <a:pathLst>
                <a:path w="1287779" h="238125">
                  <a:moveTo>
                    <a:pt x="0" y="118871"/>
                  </a:moveTo>
                  <a:lnTo>
                    <a:pt x="37537" y="78783"/>
                  </a:lnTo>
                  <a:lnTo>
                    <a:pt x="100245" y="55148"/>
                  </a:lnTo>
                  <a:lnTo>
                    <a:pt x="141454" y="44525"/>
                  </a:lnTo>
                  <a:lnTo>
                    <a:pt x="188590" y="34818"/>
                  </a:lnTo>
                  <a:lnTo>
                    <a:pt x="241168" y="26116"/>
                  </a:lnTo>
                  <a:lnTo>
                    <a:pt x="298707" y="18508"/>
                  </a:lnTo>
                  <a:lnTo>
                    <a:pt x="360722" y="12083"/>
                  </a:lnTo>
                  <a:lnTo>
                    <a:pt x="426731" y="6930"/>
                  </a:lnTo>
                  <a:lnTo>
                    <a:pt x="496251" y="3139"/>
                  </a:lnTo>
                  <a:lnTo>
                    <a:pt x="568798" y="799"/>
                  </a:lnTo>
                  <a:lnTo>
                    <a:pt x="643890" y="0"/>
                  </a:lnTo>
                  <a:lnTo>
                    <a:pt x="718981" y="799"/>
                  </a:lnTo>
                  <a:lnTo>
                    <a:pt x="791528" y="3139"/>
                  </a:lnTo>
                  <a:lnTo>
                    <a:pt x="861048" y="6930"/>
                  </a:lnTo>
                  <a:lnTo>
                    <a:pt x="927057" y="12083"/>
                  </a:lnTo>
                  <a:lnTo>
                    <a:pt x="989072" y="18508"/>
                  </a:lnTo>
                  <a:lnTo>
                    <a:pt x="1046611" y="26116"/>
                  </a:lnTo>
                  <a:lnTo>
                    <a:pt x="1099189" y="34818"/>
                  </a:lnTo>
                  <a:lnTo>
                    <a:pt x="1146325" y="44525"/>
                  </a:lnTo>
                  <a:lnTo>
                    <a:pt x="1187534" y="55148"/>
                  </a:lnTo>
                  <a:lnTo>
                    <a:pt x="1250242" y="78783"/>
                  </a:lnTo>
                  <a:lnTo>
                    <a:pt x="1283448" y="105009"/>
                  </a:lnTo>
                  <a:lnTo>
                    <a:pt x="1287780" y="118871"/>
                  </a:lnTo>
                  <a:lnTo>
                    <a:pt x="1283448" y="132734"/>
                  </a:lnTo>
                  <a:lnTo>
                    <a:pt x="1250242" y="158960"/>
                  </a:lnTo>
                  <a:lnTo>
                    <a:pt x="1187534" y="182595"/>
                  </a:lnTo>
                  <a:lnTo>
                    <a:pt x="1146325" y="193218"/>
                  </a:lnTo>
                  <a:lnTo>
                    <a:pt x="1099189" y="202925"/>
                  </a:lnTo>
                  <a:lnTo>
                    <a:pt x="1046611" y="211627"/>
                  </a:lnTo>
                  <a:lnTo>
                    <a:pt x="989072" y="219235"/>
                  </a:lnTo>
                  <a:lnTo>
                    <a:pt x="927057" y="225660"/>
                  </a:lnTo>
                  <a:lnTo>
                    <a:pt x="861048" y="230813"/>
                  </a:lnTo>
                  <a:lnTo>
                    <a:pt x="791528" y="234604"/>
                  </a:lnTo>
                  <a:lnTo>
                    <a:pt x="718981" y="236944"/>
                  </a:lnTo>
                  <a:lnTo>
                    <a:pt x="643890" y="237743"/>
                  </a:lnTo>
                  <a:lnTo>
                    <a:pt x="568798" y="236944"/>
                  </a:lnTo>
                  <a:lnTo>
                    <a:pt x="496251" y="234604"/>
                  </a:lnTo>
                  <a:lnTo>
                    <a:pt x="426731" y="230813"/>
                  </a:lnTo>
                  <a:lnTo>
                    <a:pt x="360722" y="225660"/>
                  </a:lnTo>
                  <a:lnTo>
                    <a:pt x="298707" y="219235"/>
                  </a:lnTo>
                  <a:lnTo>
                    <a:pt x="241168" y="211627"/>
                  </a:lnTo>
                  <a:lnTo>
                    <a:pt x="188590" y="202925"/>
                  </a:lnTo>
                  <a:lnTo>
                    <a:pt x="141454" y="193218"/>
                  </a:lnTo>
                  <a:lnTo>
                    <a:pt x="100245" y="182595"/>
                  </a:lnTo>
                  <a:lnTo>
                    <a:pt x="37537" y="158960"/>
                  </a:lnTo>
                  <a:lnTo>
                    <a:pt x="4331" y="132734"/>
                  </a:lnTo>
                  <a:lnTo>
                    <a:pt x="0" y="118871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76677" y="6086094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3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3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7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3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93441" y="4990338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3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3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7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3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93441" y="5653277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4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4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8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4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34872" y="6499352"/>
            <a:ext cx="99199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https://sciencevio.com/advances-in-nutrition-and-food-technology-open-access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80829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ANFTOA</a:t>
            </a:r>
            <a:r>
              <a:rPr dirty="0" spc="-5"/>
              <a:t> </a:t>
            </a:r>
            <a:r>
              <a:rPr dirty="0" spc="-50"/>
              <a:t>Web</a:t>
            </a:r>
            <a:r>
              <a:rPr dirty="0" spc="-15"/>
              <a:t> </a:t>
            </a:r>
            <a:r>
              <a:rPr dirty="0" spc="-35"/>
              <a:t>Page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 spc="-15"/>
              <a:t>Editorial</a:t>
            </a:r>
            <a:r>
              <a:rPr dirty="0" spc="10"/>
              <a:t> </a:t>
            </a:r>
            <a:r>
              <a:rPr dirty="0" spc="-15"/>
              <a:t>Board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99260" y="1078991"/>
            <a:ext cx="8768080" cy="5234940"/>
            <a:chOff x="1699260" y="1078991"/>
            <a:chExt cx="8768080" cy="5234940"/>
          </a:xfrm>
        </p:grpSpPr>
        <p:sp>
          <p:nvSpPr>
            <p:cNvPr id="5" name="object 5"/>
            <p:cNvSpPr/>
            <p:nvPr/>
          </p:nvSpPr>
          <p:spPr>
            <a:xfrm>
              <a:off x="2297430" y="3045713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4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4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8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4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168" y="1078991"/>
              <a:ext cx="8741651" cy="52349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8310" y="3333749"/>
              <a:ext cx="1289685" cy="238125"/>
            </a:xfrm>
            <a:custGeom>
              <a:avLst/>
              <a:gdLst/>
              <a:ahLst/>
              <a:cxnLst/>
              <a:rect l="l" t="t" r="r" b="b"/>
              <a:pathLst>
                <a:path w="1289685" h="238125">
                  <a:moveTo>
                    <a:pt x="0" y="118872"/>
                  </a:moveTo>
                  <a:lnTo>
                    <a:pt x="37582" y="78783"/>
                  </a:lnTo>
                  <a:lnTo>
                    <a:pt x="100364" y="55148"/>
                  </a:lnTo>
                  <a:lnTo>
                    <a:pt x="141622" y="44525"/>
                  </a:lnTo>
                  <a:lnTo>
                    <a:pt x="188814" y="34818"/>
                  </a:lnTo>
                  <a:lnTo>
                    <a:pt x="241454" y="26116"/>
                  </a:lnTo>
                  <a:lnTo>
                    <a:pt x="299061" y="18508"/>
                  </a:lnTo>
                  <a:lnTo>
                    <a:pt x="361150" y="12083"/>
                  </a:lnTo>
                  <a:lnTo>
                    <a:pt x="427237" y="6930"/>
                  </a:lnTo>
                  <a:lnTo>
                    <a:pt x="496839" y="3139"/>
                  </a:lnTo>
                  <a:lnTo>
                    <a:pt x="569471" y="799"/>
                  </a:lnTo>
                  <a:lnTo>
                    <a:pt x="644652" y="0"/>
                  </a:lnTo>
                  <a:lnTo>
                    <a:pt x="719832" y="799"/>
                  </a:lnTo>
                  <a:lnTo>
                    <a:pt x="792464" y="3139"/>
                  </a:lnTo>
                  <a:lnTo>
                    <a:pt x="862066" y="6930"/>
                  </a:lnTo>
                  <a:lnTo>
                    <a:pt x="928153" y="12083"/>
                  </a:lnTo>
                  <a:lnTo>
                    <a:pt x="990242" y="18508"/>
                  </a:lnTo>
                  <a:lnTo>
                    <a:pt x="1047849" y="26116"/>
                  </a:lnTo>
                  <a:lnTo>
                    <a:pt x="1100489" y="34818"/>
                  </a:lnTo>
                  <a:lnTo>
                    <a:pt x="1147681" y="44525"/>
                  </a:lnTo>
                  <a:lnTo>
                    <a:pt x="1188939" y="55148"/>
                  </a:lnTo>
                  <a:lnTo>
                    <a:pt x="1251721" y="78783"/>
                  </a:lnTo>
                  <a:lnTo>
                    <a:pt x="1284966" y="105009"/>
                  </a:lnTo>
                  <a:lnTo>
                    <a:pt x="1289304" y="118872"/>
                  </a:lnTo>
                  <a:lnTo>
                    <a:pt x="1284966" y="132734"/>
                  </a:lnTo>
                  <a:lnTo>
                    <a:pt x="1251721" y="158960"/>
                  </a:lnTo>
                  <a:lnTo>
                    <a:pt x="1188939" y="182595"/>
                  </a:lnTo>
                  <a:lnTo>
                    <a:pt x="1147681" y="193218"/>
                  </a:lnTo>
                  <a:lnTo>
                    <a:pt x="1100489" y="202925"/>
                  </a:lnTo>
                  <a:lnTo>
                    <a:pt x="1047849" y="211627"/>
                  </a:lnTo>
                  <a:lnTo>
                    <a:pt x="990242" y="219235"/>
                  </a:lnTo>
                  <a:lnTo>
                    <a:pt x="928153" y="225660"/>
                  </a:lnTo>
                  <a:lnTo>
                    <a:pt x="862066" y="230813"/>
                  </a:lnTo>
                  <a:lnTo>
                    <a:pt x="792464" y="234604"/>
                  </a:lnTo>
                  <a:lnTo>
                    <a:pt x="719832" y="236944"/>
                  </a:lnTo>
                  <a:lnTo>
                    <a:pt x="644652" y="237744"/>
                  </a:lnTo>
                  <a:lnTo>
                    <a:pt x="569471" y="236944"/>
                  </a:lnTo>
                  <a:lnTo>
                    <a:pt x="496839" y="234604"/>
                  </a:lnTo>
                  <a:lnTo>
                    <a:pt x="427237" y="230813"/>
                  </a:lnTo>
                  <a:lnTo>
                    <a:pt x="361150" y="225660"/>
                  </a:lnTo>
                  <a:lnTo>
                    <a:pt x="299061" y="219235"/>
                  </a:lnTo>
                  <a:lnTo>
                    <a:pt x="241454" y="211627"/>
                  </a:lnTo>
                  <a:lnTo>
                    <a:pt x="188814" y="202925"/>
                  </a:lnTo>
                  <a:lnTo>
                    <a:pt x="141622" y="193218"/>
                  </a:lnTo>
                  <a:lnTo>
                    <a:pt x="100364" y="182595"/>
                  </a:lnTo>
                  <a:lnTo>
                    <a:pt x="37582" y="158960"/>
                  </a:lnTo>
                  <a:lnTo>
                    <a:pt x="4337" y="132734"/>
                  </a:lnTo>
                  <a:lnTo>
                    <a:pt x="0" y="118872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31686" y="5478018"/>
              <a:ext cx="1892935" cy="407034"/>
            </a:xfrm>
            <a:custGeom>
              <a:avLst/>
              <a:gdLst/>
              <a:ahLst/>
              <a:cxnLst/>
              <a:rect l="l" t="t" r="r" b="b"/>
              <a:pathLst>
                <a:path w="1892934" h="407035">
                  <a:moveTo>
                    <a:pt x="0" y="203453"/>
                  </a:moveTo>
                  <a:lnTo>
                    <a:pt x="24995" y="156802"/>
                  </a:lnTo>
                  <a:lnTo>
                    <a:pt x="67678" y="127752"/>
                  </a:lnTo>
                  <a:lnTo>
                    <a:pt x="129212" y="100764"/>
                  </a:lnTo>
                  <a:lnTo>
                    <a:pt x="166523" y="88157"/>
                  </a:lnTo>
                  <a:lnTo>
                    <a:pt x="207915" y="76201"/>
                  </a:lnTo>
                  <a:lnTo>
                    <a:pt x="253178" y="64942"/>
                  </a:lnTo>
                  <a:lnTo>
                    <a:pt x="302103" y="54425"/>
                  </a:lnTo>
                  <a:lnTo>
                    <a:pt x="354477" y="44694"/>
                  </a:lnTo>
                  <a:lnTo>
                    <a:pt x="410092" y="35796"/>
                  </a:lnTo>
                  <a:lnTo>
                    <a:pt x="468737" y="27776"/>
                  </a:lnTo>
                  <a:lnTo>
                    <a:pt x="530200" y="20678"/>
                  </a:lnTo>
                  <a:lnTo>
                    <a:pt x="594273" y="14548"/>
                  </a:lnTo>
                  <a:lnTo>
                    <a:pt x="660744" y="9431"/>
                  </a:lnTo>
                  <a:lnTo>
                    <a:pt x="729403" y="5373"/>
                  </a:lnTo>
                  <a:lnTo>
                    <a:pt x="800039" y="2418"/>
                  </a:lnTo>
                  <a:lnTo>
                    <a:pt x="872443" y="612"/>
                  </a:lnTo>
                  <a:lnTo>
                    <a:pt x="946404" y="0"/>
                  </a:lnTo>
                  <a:lnTo>
                    <a:pt x="1020364" y="612"/>
                  </a:lnTo>
                  <a:lnTo>
                    <a:pt x="1092768" y="2418"/>
                  </a:lnTo>
                  <a:lnTo>
                    <a:pt x="1163404" y="5373"/>
                  </a:lnTo>
                  <a:lnTo>
                    <a:pt x="1232063" y="9431"/>
                  </a:lnTo>
                  <a:lnTo>
                    <a:pt x="1298534" y="14548"/>
                  </a:lnTo>
                  <a:lnTo>
                    <a:pt x="1362607" y="20678"/>
                  </a:lnTo>
                  <a:lnTo>
                    <a:pt x="1424070" y="27776"/>
                  </a:lnTo>
                  <a:lnTo>
                    <a:pt x="1482715" y="35796"/>
                  </a:lnTo>
                  <a:lnTo>
                    <a:pt x="1538330" y="44694"/>
                  </a:lnTo>
                  <a:lnTo>
                    <a:pt x="1590704" y="54425"/>
                  </a:lnTo>
                  <a:lnTo>
                    <a:pt x="1639629" y="64942"/>
                  </a:lnTo>
                  <a:lnTo>
                    <a:pt x="1684892" y="76201"/>
                  </a:lnTo>
                  <a:lnTo>
                    <a:pt x="1726284" y="88157"/>
                  </a:lnTo>
                  <a:lnTo>
                    <a:pt x="1763595" y="100764"/>
                  </a:lnTo>
                  <a:lnTo>
                    <a:pt x="1825129" y="127752"/>
                  </a:lnTo>
                  <a:lnTo>
                    <a:pt x="1867812" y="156802"/>
                  </a:lnTo>
                  <a:lnTo>
                    <a:pt x="1892808" y="203453"/>
                  </a:lnTo>
                  <a:lnTo>
                    <a:pt x="1889960" y="219354"/>
                  </a:lnTo>
                  <a:lnTo>
                    <a:pt x="1848932" y="264866"/>
                  </a:lnTo>
                  <a:lnTo>
                    <a:pt x="1796613" y="292930"/>
                  </a:lnTo>
                  <a:lnTo>
                    <a:pt x="1726284" y="318750"/>
                  </a:lnTo>
                  <a:lnTo>
                    <a:pt x="1684892" y="330706"/>
                  </a:lnTo>
                  <a:lnTo>
                    <a:pt x="1639629" y="341965"/>
                  </a:lnTo>
                  <a:lnTo>
                    <a:pt x="1590704" y="352482"/>
                  </a:lnTo>
                  <a:lnTo>
                    <a:pt x="1538330" y="362213"/>
                  </a:lnTo>
                  <a:lnTo>
                    <a:pt x="1482715" y="371111"/>
                  </a:lnTo>
                  <a:lnTo>
                    <a:pt x="1424070" y="379131"/>
                  </a:lnTo>
                  <a:lnTo>
                    <a:pt x="1362607" y="386229"/>
                  </a:lnTo>
                  <a:lnTo>
                    <a:pt x="1298534" y="392359"/>
                  </a:lnTo>
                  <a:lnTo>
                    <a:pt x="1232063" y="397476"/>
                  </a:lnTo>
                  <a:lnTo>
                    <a:pt x="1163404" y="401534"/>
                  </a:lnTo>
                  <a:lnTo>
                    <a:pt x="1092768" y="404489"/>
                  </a:lnTo>
                  <a:lnTo>
                    <a:pt x="1020364" y="406295"/>
                  </a:lnTo>
                  <a:lnTo>
                    <a:pt x="946404" y="406907"/>
                  </a:lnTo>
                  <a:lnTo>
                    <a:pt x="872443" y="406295"/>
                  </a:lnTo>
                  <a:lnTo>
                    <a:pt x="800039" y="404489"/>
                  </a:lnTo>
                  <a:lnTo>
                    <a:pt x="729403" y="401534"/>
                  </a:lnTo>
                  <a:lnTo>
                    <a:pt x="660744" y="397476"/>
                  </a:lnTo>
                  <a:lnTo>
                    <a:pt x="594273" y="392359"/>
                  </a:lnTo>
                  <a:lnTo>
                    <a:pt x="530200" y="386229"/>
                  </a:lnTo>
                  <a:lnTo>
                    <a:pt x="468737" y="379131"/>
                  </a:lnTo>
                  <a:lnTo>
                    <a:pt x="410092" y="371111"/>
                  </a:lnTo>
                  <a:lnTo>
                    <a:pt x="354477" y="362213"/>
                  </a:lnTo>
                  <a:lnTo>
                    <a:pt x="302103" y="352482"/>
                  </a:lnTo>
                  <a:lnTo>
                    <a:pt x="253178" y="341965"/>
                  </a:lnTo>
                  <a:lnTo>
                    <a:pt x="207915" y="330706"/>
                  </a:lnTo>
                  <a:lnTo>
                    <a:pt x="166523" y="318750"/>
                  </a:lnTo>
                  <a:lnTo>
                    <a:pt x="129212" y="306143"/>
                  </a:lnTo>
                  <a:lnTo>
                    <a:pt x="67678" y="279155"/>
                  </a:lnTo>
                  <a:lnTo>
                    <a:pt x="24995" y="250105"/>
                  </a:lnTo>
                  <a:lnTo>
                    <a:pt x="0" y="203453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361692" y="6499352"/>
            <a:ext cx="746823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https://sciencevio.com/editorial-board/ZGlsZWVwMjI1Ml85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204024"/>
            <a:ext cx="664718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0">
                <a:solidFill>
                  <a:srgbClr val="1F4E79"/>
                </a:solidFill>
                <a:latin typeface="Calibri"/>
                <a:cs typeface="Calibri"/>
              </a:rPr>
              <a:t>ANFTOA</a:t>
            </a:r>
            <a:r>
              <a:rPr dirty="0" sz="4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50">
                <a:solidFill>
                  <a:srgbClr val="1F4E79"/>
                </a:solidFill>
                <a:latin typeface="Calibri"/>
                <a:cs typeface="Calibri"/>
              </a:rPr>
              <a:t>Web</a:t>
            </a:r>
            <a:r>
              <a:rPr dirty="0" sz="4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35">
                <a:solidFill>
                  <a:srgbClr val="1F4E79"/>
                </a:solidFill>
                <a:latin typeface="Calibri"/>
                <a:cs typeface="Calibri"/>
              </a:rPr>
              <a:t>Page</a:t>
            </a:r>
            <a:r>
              <a:rPr dirty="0" sz="4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4400" spc="-10">
                <a:solidFill>
                  <a:srgbClr val="1F4E79"/>
                </a:solidFill>
                <a:latin typeface="Calibri"/>
                <a:cs typeface="Calibri"/>
              </a:rPr>
              <a:t> Indexing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00" y="1036320"/>
            <a:ext cx="11271885" cy="5276215"/>
            <a:chOff x="609600" y="1036320"/>
            <a:chExt cx="11271885" cy="5276215"/>
          </a:xfrm>
        </p:grpSpPr>
        <p:sp>
          <p:nvSpPr>
            <p:cNvPr id="4" name="object 4"/>
            <p:cNvSpPr/>
            <p:nvPr/>
          </p:nvSpPr>
          <p:spPr>
            <a:xfrm>
              <a:off x="2297429" y="3045714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4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4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8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4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18310" y="3333750"/>
              <a:ext cx="1289685" cy="238125"/>
            </a:xfrm>
            <a:custGeom>
              <a:avLst/>
              <a:gdLst/>
              <a:ahLst/>
              <a:cxnLst/>
              <a:rect l="l" t="t" r="r" b="b"/>
              <a:pathLst>
                <a:path w="1289685" h="238125">
                  <a:moveTo>
                    <a:pt x="0" y="118872"/>
                  </a:moveTo>
                  <a:lnTo>
                    <a:pt x="37582" y="78783"/>
                  </a:lnTo>
                  <a:lnTo>
                    <a:pt x="100364" y="55148"/>
                  </a:lnTo>
                  <a:lnTo>
                    <a:pt x="141622" y="44525"/>
                  </a:lnTo>
                  <a:lnTo>
                    <a:pt x="188814" y="34818"/>
                  </a:lnTo>
                  <a:lnTo>
                    <a:pt x="241454" y="26116"/>
                  </a:lnTo>
                  <a:lnTo>
                    <a:pt x="299061" y="18508"/>
                  </a:lnTo>
                  <a:lnTo>
                    <a:pt x="361150" y="12083"/>
                  </a:lnTo>
                  <a:lnTo>
                    <a:pt x="427237" y="6930"/>
                  </a:lnTo>
                  <a:lnTo>
                    <a:pt x="496839" y="3139"/>
                  </a:lnTo>
                  <a:lnTo>
                    <a:pt x="569471" y="799"/>
                  </a:lnTo>
                  <a:lnTo>
                    <a:pt x="644652" y="0"/>
                  </a:lnTo>
                  <a:lnTo>
                    <a:pt x="719832" y="799"/>
                  </a:lnTo>
                  <a:lnTo>
                    <a:pt x="792464" y="3139"/>
                  </a:lnTo>
                  <a:lnTo>
                    <a:pt x="862066" y="6930"/>
                  </a:lnTo>
                  <a:lnTo>
                    <a:pt x="928153" y="12083"/>
                  </a:lnTo>
                  <a:lnTo>
                    <a:pt x="990242" y="18508"/>
                  </a:lnTo>
                  <a:lnTo>
                    <a:pt x="1047849" y="26116"/>
                  </a:lnTo>
                  <a:lnTo>
                    <a:pt x="1100489" y="34818"/>
                  </a:lnTo>
                  <a:lnTo>
                    <a:pt x="1147681" y="44525"/>
                  </a:lnTo>
                  <a:lnTo>
                    <a:pt x="1188939" y="55148"/>
                  </a:lnTo>
                  <a:lnTo>
                    <a:pt x="1251721" y="78783"/>
                  </a:lnTo>
                  <a:lnTo>
                    <a:pt x="1284966" y="105009"/>
                  </a:lnTo>
                  <a:lnTo>
                    <a:pt x="1289304" y="118872"/>
                  </a:lnTo>
                  <a:lnTo>
                    <a:pt x="1284966" y="132734"/>
                  </a:lnTo>
                  <a:lnTo>
                    <a:pt x="1251721" y="158960"/>
                  </a:lnTo>
                  <a:lnTo>
                    <a:pt x="1188939" y="182595"/>
                  </a:lnTo>
                  <a:lnTo>
                    <a:pt x="1147681" y="193218"/>
                  </a:lnTo>
                  <a:lnTo>
                    <a:pt x="1100489" y="202925"/>
                  </a:lnTo>
                  <a:lnTo>
                    <a:pt x="1047849" y="211627"/>
                  </a:lnTo>
                  <a:lnTo>
                    <a:pt x="990242" y="219235"/>
                  </a:lnTo>
                  <a:lnTo>
                    <a:pt x="928153" y="225660"/>
                  </a:lnTo>
                  <a:lnTo>
                    <a:pt x="862066" y="230813"/>
                  </a:lnTo>
                  <a:lnTo>
                    <a:pt x="792464" y="234604"/>
                  </a:lnTo>
                  <a:lnTo>
                    <a:pt x="719832" y="236944"/>
                  </a:lnTo>
                  <a:lnTo>
                    <a:pt x="644652" y="237744"/>
                  </a:lnTo>
                  <a:lnTo>
                    <a:pt x="569471" y="236944"/>
                  </a:lnTo>
                  <a:lnTo>
                    <a:pt x="496839" y="234604"/>
                  </a:lnTo>
                  <a:lnTo>
                    <a:pt x="427237" y="230813"/>
                  </a:lnTo>
                  <a:lnTo>
                    <a:pt x="361150" y="225660"/>
                  </a:lnTo>
                  <a:lnTo>
                    <a:pt x="299061" y="219235"/>
                  </a:lnTo>
                  <a:lnTo>
                    <a:pt x="241454" y="211627"/>
                  </a:lnTo>
                  <a:lnTo>
                    <a:pt x="188814" y="202925"/>
                  </a:lnTo>
                  <a:lnTo>
                    <a:pt x="141622" y="193218"/>
                  </a:lnTo>
                  <a:lnTo>
                    <a:pt x="100364" y="182595"/>
                  </a:lnTo>
                  <a:lnTo>
                    <a:pt x="37582" y="158960"/>
                  </a:lnTo>
                  <a:lnTo>
                    <a:pt x="4337" y="132734"/>
                  </a:lnTo>
                  <a:lnTo>
                    <a:pt x="0" y="118872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036320"/>
              <a:ext cx="7036295" cy="52760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98080" y="1560817"/>
              <a:ext cx="4383405" cy="1724025"/>
            </a:xfrm>
            <a:custGeom>
              <a:avLst/>
              <a:gdLst/>
              <a:ahLst/>
              <a:cxnLst/>
              <a:rect l="l" t="t" r="r" b="b"/>
              <a:pathLst>
                <a:path w="4383405" h="1724025">
                  <a:moveTo>
                    <a:pt x="23710" y="0"/>
                  </a:moveTo>
                  <a:lnTo>
                    <a:pt x="730504" y="624598"/>
                  </a:lnTo>
                  <a:lnTo>
                    <a:pt x="0" y="624598"/>
                  </a:lnTo>
                  <a:lnTo>
                    <a:pt x="0" y="1723402"/>
                  </a:lnTo>
                  <a:lnTo>
                    <a:pt x="4383024" y="1723402"/>
                  </a:lnTo>
                  <a:lnTo>
                    <a:pt x="4383024" y="624598"/>
                  </a:lnTo>
                  <a:lnTo>
                    <a:pt x="1826260" y="624598"/>
                  </a:lnTo>
                  <a:lnTo>
                    <a:pt x="237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568342" y="2153775"/>
            <a:ext cx="42424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Not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really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</a:t>
            </a:r>
            <a:r>
              <a:rPr dirty="0" sz="24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indexing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services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where searchers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will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come across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your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article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6859" y="6499352"/>
            <a:ext cx="401701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https://sciencevio.com/indexing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005" y="5930449"/>
            <a:ext cx="277495" cy="307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4381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048" y="6265826"/>
            <a:ext cx="461009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399" y="242993"/>
            <a:ext cx="313817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000000"/>
                </a:solidFill>
              </a:rPr>
              <a:t>Special</a:t>
            </a:r>
            <a:r>
              <a:rPr dirty="0" spc="-65">
                <a:solidFill>
                  <a:srgbClr val="000000"/>
                </a:solidFill>
              </a:rPr>
              <a:t> Topics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9309" y="1621918"/>
          <a:ext cx="11935460" cy="513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35"/>
                <a:gridCol w="741044"/>
                <a:gridCol w="4215130"/>
                <a:gridCol w="3848100"/>
                <a:gridCol w="2538095"/>
              </a:tblGrid>
              <a:tr h="450215"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Seminar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Instructor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Date</a:t>
                      </a:r>
                      <a:endParaRPr sz="18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52145">
                <a:tc gridSpan="3">
                  <a:txBody>
                    <a:bodyPr/>
                    <a:lstStyle/>
                    <a:p>
                      <a:pPr marL="67945" marR="82486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r>
                        <a:rPr dirty="0" sz="1600" spc="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Material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Transfer</a:t>
                      </a:r>
                      <a:r>
                        <a:rPr dirty="0" sz="1600" spc="-4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Agreements</a:t>
                      </a:r>
                      <a:r>
                        <a:rPr dirty="0" sz="1600" spc="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and </a:t>
                      </a:r>
                      <a:r>
                        <a:rPr dirty="0" sz="1600" spc="-38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International</a:t>
                      </a:r>
                      <a:r>
                        <a:rPr dirty="0" sz="1600" spc="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Shipping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William</a:t>
                      </a:r>
                      <a:r>
                        <a:rPr dirty="0" sz="1600" spc="-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Bucha</a:t>
                      </a: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Carter</a:t>
                      </a: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Post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May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26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57225">
                <a:tc gridSpan="3">
                  <a:txBody>
                    <a:bodyPr/>
                    <a:lstStyle/>
                    <a:p>
                      <a:pPr marL="67945" marR="9398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r>
                        <a:rPr dirty="0" sz="1600" spc="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Effects</a:t>
                      </a:r>
                      <a:r>
                        <a:rPr dirty="0" sz="1600" spc="2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of</a:t>
                      </a:r>
                      <a:r>
                        <a:rPr dirty="0" sz="1600" spc="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Culture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on</a:t>
                      </a:r>
                      <a:r>
                        <a:rPr dirty="0" sz="1600" spc="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the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Lab </a:t>
                      </a:r>
                      <a:r>
                        <a:rPr dirty="0" sz="1600" spc="-38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Dynamics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and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Study</a:t>
                      </a: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Design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Tiffany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Pineda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2 | 1:00-2:30pm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59435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r>
                        <a:rPr dirty="0" sz="1600" spc="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International</a:t>
                      </a:r>
                      <a:r>
                        <a:rPr dirty="0" sz="1600" spc="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Engagements</a:t>
                      </a:r>
                      <a:r>
                        <a:rPr dirty="0" sz="1600" spc="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in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Update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Cassandra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Farley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23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 2:00-3:00pm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44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7023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Introduction</a:t>
                      </a:r>
                      <a:r>
                        <a:rPr dirty="0" sz="1600" spc="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to</a:t>
                      </a:r>
                      <a:r>
                        <a:rPr dirty="0" sz="1600" spc="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Metrics and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Impact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 marR="4857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600" spc="-35">
                          <a:latin typeface="Palatino Linotype"/>
                          <a:cs typeface="Palatino Linotype"/>
                        </a:rPr>
                        <a:t>Tara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Cataldo,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Terry</a:t>
                      </a:r>
                      <a:r>
                        <a:rPr dirty="0" sz="1600" spc="-3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Selfe,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&amp;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Suzanne </a:t>
                      </a:r>
                      <a:r>
                        <a:rPr dirty="0" sz="1600" spc="-38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Stapleton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June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30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1:00-2:30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8475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r>
                        <a:rPr dirty="0" sz="1600" spc="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Budgeting</a:t>
                      </a:r>
                      <a:r>
                        <a:rPr dirty="0" sz="1600" spc="2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Basics</a:t>
                      </a:r>
                      <a:r>
                        <a:rPr dirty="0" sz="1600" spc="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for</a:t>
                      </a:r>
                      <a:r>
                        <a:rPr dirty="0" sz="1600" spc="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Research</a:t>
                      </a:r>
                      <a:r>
                        <a:rPr dirty="0" sz="1600" spc="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Proposals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Amber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Hardie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July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12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1:00-2:00pm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394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r>
                        <a:rPr dirty="0" sz="1600" spc="-10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Predatory Journals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 marR="2660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Michelle Leonard, </a:t>
                      </a: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Terry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Selfe, Suzanne </a:t>
                      </a:r>
                      <a:r>
                        <a:rPr dirty="0" sz="1600" spc="-38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Stapleton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July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14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1:00-2:30pm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5778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CV</a:t>
                      </a:r>
                      <a:r>
                        <a:rPr dirty="0" sz="1600" spc="-4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an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066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d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Biosketch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Truthfulness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0668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Terry</a:t>
                      </a:r>
                      <a:r>
                        <a:rPr dirty="0" sz="1600" spc="-5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Selfe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July</a:t>
                      </a: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21</a:t>
                      </a: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|</a:t>
                      </a:r>
                      <a:r>
                        <a:rPr dirty="0" sz="1600" spc="-15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1-2:30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r">
                        <a:lnSpc>
                          <a:spcPts val="1360"/>
                        </a:lnSpc>
                        <a:spcBef>
                          <a:spcPts val="890"/>
                        </a:spcBef>
                      </a:pPr>
                      <a:r>
                        <a:rPr dirty="0" sz="1600" spc="-5" b="1">
                          <a:solidFill>
                            <a:srgbClr val="5B9BD4"/>
                          </a:solidFill>
                          <a:latin typeface="Palatino Linotype"/>
                          <a:cs typeface="Palatino Linotype"/>
                        </a:rPr>
                        <a:t>New!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360"/>
                        </a:lnSpc>
                        <a:spcBef>
                          <a:spcPts val="89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L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e</a:t>
                      </a:r>
                      <a:r>
                        <a:rPr dirty="0" sz="1600" spc="5">
                          <a:latin typeface="Palatino Linotype"/>
                          <a:cs typeface="Palatino Linotype"/>
                        </a:rPr>
                        <a:t>a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d</a:t>
                      </a:r>
                      <a:r>
                        <a:rPr dirty="0" sz="1600">
                          <a:latin typeface="Palatino Linotype"/>
                          <a:cs typeface="Palatino Linotype"/>
                        </a:rPr>
                        <a:t>er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303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60"/>
                        </a:lnSpc>
                        <a:spcBef>
                          <a:spcPts val="890"/>
                        </a:spcBef>
                      </a:pP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ship</a:t>
                      </a:r>
                      <a:r>
                        <a:rPr dirty="0" sz="1600" spc="-3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Roundtable*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303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 spc="-25">
                          <a:latin typeface="Palatino Linotype"/>
                          <a:cs typeface="Palatino Linotype"/>
                        </a:rPr>
                        <a:t>Terra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Dubois,</a:t>
                      </a:r>
                      <a:r>
                        <a:rPr dirty="0" sz="1600" spc="-20"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Moderator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600" spc="-10">
                          <a:latin typeface="Palatino Linotype"/>
                          <a:cs typeface="Palatino Linotype"/>
                        </a:rPr>
                        <a:t>August,</a:t>
                      </a:r>
                      <a:r>
                        <a:rPr dirty="0" sz="1600" spc="-5">
                          <a:latin typeface="Palatino Linotype"/>
                          <a:cs typeface="Palatino Linotype"/>
                        </a:rPr>
                        <a:t> TBD</a:t>
                      </a:r>
                      <a:endParaRPr sz="1600">
                        <a:latin typeface="Palatino Linotype"/>
                        <a:cs typeface="Palatino Linotype"/>
                      </a:endParaRPr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968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30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1040" y="356551"/>
            <a:ext cx="662178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85"/>
              </a:lnSpc>
            </a:pPr>
            <a:r>
              <a:rPr dirty="0" sz="4400" spc="-30">
                <a:solidFill>
                  <a:srgbClr val="1F4E79"/>
                </a:solidFill>
                <a:latin typeface="Calibri"/>
                <a:cs typeface="Calibri"/>
              </a:rPr>
              <a:t>ANFTOA</a:t>
            </a:r>
            <a:r>
              <a:rPr dirty="0" sz="4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50">
                <a:solidFill>
                  <a:srgbClr val="1F4E79"/>
                </a:solidFill>
                <a:latin typeface="Calibri"/>
                <a:cs typeface="Calibri"/>
              </a:rPr>
              <a:t>Web</a:t>
            </a:r>
            <a:r>
              <a:rPr dirty="0" sz="4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35">
                <a:solidFill>
                  <a:srgbClr val="1F4E79"/>
                </a:solidFill>
                <a:latin typeface="Calibri"/>
                <a:cs typeface="Calibri"/>
              </a:rPr>
              <a:t>Page</a:t>
            </a:r>
            <a:r>
              <a:rPr dirty="0" sz="4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4400" spc="-10">
                <a:solidFill>
                  <a:srgbClr val="1F4E79"/>
                </a:solidFill>
                <a:latin typeface="Calibri"/>
                <a:cs typeface="Calibri"/>
              </a:rPr>
              <a:t> Indexing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6759" y="6423152"/>
            <a:ext cx="5618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www.hindawi.com/journals/ecam/ai/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7576" y="233172"/>
            <a:ext cx="11165205" cy="6101080"/>
            <a:chOff x="417576" y="233172"/>
            <a:chExt cx="11165205" cy="6101080"/>
          </a:xfrm>
        </p:grpSpPr>
        <p:sp>
          <p:nvSpPr>
            <p:cNvPr id="6" name="object 6"/>
            <p:cNvSpPr/>
            <p:nvPr/>
          </p:nvSpPr>
          <p:spPr>
            <a:xfrm>
              <a:off x="2297430" y="3045714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4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4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8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4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18309" y="3333750"/>
              <a:ext cx="1289685" cy="238125"/>
            </a:xfrm>
            <a:custGeom>
              <a:avLst/>
              <a:gdLst/>
              <a:ahLst/>
              <a:cxnLst/>
              <a:rect l="l" t="t" r="r" b="b"/>
              <a:pathLst>
                <a:path w="1289685" h="238125">
                  <a:moveTo>
                    <a:pt x="0" y="118872"/>
                  </a:moveTo>
                  <a:lnTo>
                    <a:pt x="37582" y="78783"/>
                  </a:lnTo>
                  <a:lnTo>
                    <a:pt x="100364" y="55148"/>
                  </a:lnTo>
                  <a:lnTo>
                    <a:pt x="141622" y="44525"/>
                  </a:lnTo>
                  <a:lnTo>
                    <a:pt x="188814" y="34818"/>
                  </a:lnTo>
                  <a:lnTo>
                    <a:pt x="241454" y="26116"/>
                  </a:lnTo>
                  <a:lnTo>
                    <a:pt x="299061" y="18508"/>
                  </a:lnTo>
                  <a:lnTo>
                    <a:pt x="361150" y="12083"/>
                  </a:lnTo>
                  <a:lnTo>
                    <a:pt x="427237" y="6930"/>
                  </a:lnTo>
                  <a:lnTo>
                    <a:pt x="496839" y="3139"/>
                  </a:lnTo>
                  <a:lnTo>
                    <a:pt x="569471" y="799"/>
                  </a:lnTo>
                  <a:lnTo>
                    <a:pt x="644652" y="0"/>
                  </a:lnTo>
                  <a:lnTo>
                    <a:pt x="719832" y="799"/>
                  </a:lnTo>
                  <a:lnTo>
                    <a:pt x="792464" y="3139"/>
                  </a:lnTo>
                  <a:lnTo>
                    <a:pt x="862066" y="6930"/>
                  </a:lnTo>
                  <a:lnTo>
                    <a:pt x="928153" y="12083"/>
                  </a:lnTo>
                  <a:lnTo>
                    <a:pt x="990242" y="18508"/>
                  </a:lnTo>
                  <a:lnTo>
                    <a:pt x="1047849" y="26116"/>
                  </a:lnTo>
                  <a:lnTo>
                    <a:pt x="1100489" y="34818"/>
                  </a:lnTo>
                  <a:lnTo>
                    <a:pt x="1147681" y="44525"/>
                  </a:lnTo>
                  <a:lnTo>
                    <a:pt x="1188939" y="55148"/>
                  </a:lnTo>
                  <a:lnTo>
                    <a:pt x="1251721" y="78783"/>
                  </a:lnTo>
                  <a:lnTo>
                    <a:pt x="1284966" y="105009"/>
                  </a:lnTo>
                  <a:lnTo>
                    <a:pt x="1289304" y="118872"/>
                  </a:lnTo>
                  <a:lnTo>
                    <a:pt x="1284966" y="132734"/>
                  </a:lnTo>
                  <a:lnTo>
                    <a:pt x="1251721" y="158960"/>
                  </a:lnTo>
                  <a:lnTo>
                    <a:pt x="1188939" y="182595"/>
                  </a:lnTo>
                  <a:lnTo>
                    <a:pt x="1147681" y="193218"/>
                  </a:lnTo>
                  <a:lnTo>
                    <a:pt x="1100489" y="202925"/>
                  </a:lnTo>
                  <a:lnTo>
                    <a:pt x="1047849" y="211627"/>
                  </a:lnTo>
                  <a:lnTo>
                    <a:pt x="990242" y="219235"/>
                  </a:lnTo>
                  <a:lnTo>
                    <a:pt x="928153" y="225660"/>
                  </a:lnTo>
                  <a:lnTo>
                    <a:pt x="862066" y="230813"/>
                  </a:lnTo>
                  <a:lnTo>
                    <a:pt x="792464" y="234604"/>
                  </a:lnTo>
                  <a:lnTo>
                    <a:pt x="719832" y="236944"/>
                  </a:lnTo>
                  <a:lnTo>
                    <a:pt x="644652" y="237744"/>
                  </a:lnTo>
                  <a:lnTo>
                    <a:pt x="569471" y="236944"/>
                  </a:lnTo>
                  <a:lnTo>
                    <a:pt x="496839" y="234604"/>
                  </a:lnTo>
                  <a:lnTo>
                    <a:pt x="427237" y="230813"/>
                  </a:lnTo>
                  <a:lnTo>
                    <a:pt x="361150" y="225660"/>
                  </a:lnTo>
                  <a:lnTo>
                    <a:pt x="299061" y="219235"/>
                  </a:lnTo>
                  <a:lnTo>
                    <a:pt x="241454" y="211627"/>
                  </a:lnTo>
                  <a:lnTo>
                    <a:pt x="188814" y="202925"/>
                  </a:lnTo>
                  <a:lnTo>
                    <a:pt x="141622" y="193218"/>
                  </a:lnTo>
                  <a:lnTo>
                    <a:pt x="100364" y="182595"/>
                  </a:lnTo>
                  <a:lnTo>
                    <a:pt x="37582" y="158960"/>
                  </a:lnTo>
                  <a:lnTo>
                    <a:pt x="4337" y="132734"/>
                  </a:lnTo>
                  <a:lnTo>
                    <a:pt x="0" y="118872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31685" y="5478018"/>
              <a:ext cx="1892935" cy="407034"/>
            </a:xfrm>
            <a:custGeom>
              <a:avLst/>
              <a:gdLst/>
              <a:ahLst/>
              <a:cxnLst/>
              <a:rect l="l" t="t" r="r" b="b"/>
              <a:pathLst>
                <a:path w="1892934" h="407035">
                  <a:moveTo>
                    <a:pt x="0" y="203453"/>
                  </a:moveTo>
                  <a:lnTo>
                    <a:pt x="24995" y="156802"/>
                  </a:lnTo>
                  <a:lnTo>
                    <a:pt x="67678" y="127752"/>
                  </a:lnTo>
                  <a:lnTo>
                    <a:pt x="129212" y="100764"/>
                  </a:lnTo>
                  <a:lnTo>
                    <a:pt x="166523" y="88157"/>
                  </a:lnTo>
                  <a:lnTo>
                    <a:pt x="207915" y="76201"/>
                  </a:lnTo>
                  <a:lnTo>
                    <a:pt x="253178" y="64942"/>
                  </a:lnTo>
                  <a:lnTo>
                    <a:pt x="302103" y="54425"/>
                  </a:lnTo>
                  <a:lnTo>
                    <a:pt x="354477" y="44694"/>
                  </a:lnTo>
                  <a:lnTo>
                    <a:pt x="410092" y="35796"/>
                  </a:lnTo>
                  <a:lnTo>
                    <a:pt x="468737" y="27776"/>
                  </a:lnTo>
                  <a:lnTo>
                    <a:pt x="530200" y="20678"/>
                  </a:lnTo>
                  <a:lnTo>
                    <a:pt x="594273" y="14548"/>
                  </a:lnTo>
                  <a:lnTo>
                    <a:pt x="660744" y="9431"/>
                  </a:lnTo>
                  <a:lnTo>
                    <a:pt x="729403" y="5373"/>
                  </a:lnTo>
                  <a:lnTo>
                    <a:pt x="800039" y="2418"/>
                  </a:lnTo>
                  <a:lnTo>
                    <a:pt x="872443" y="612"/>
                  </a:lnTo>
                  <a:lnTo>
                    <a:pt x="946404" y="0"/>
                  </a:lnTo>
                  <a:lnTo>
                    <a:pt x="1020364" y="612"/>
                  </a:lnTo>
                  <a:lnTo>
                    <a:pt x="1092768" y="2418"/>
                  </a:lnTo>
                  <a:lnTo>
                    <a:pt x="1163404" y="5373"/>
                  </a:lnTo>
                  <a:lnTo>
                    <a:pt x="1232063" y="9431"/>
                  </a:lnTo>
                  <a:lnTo>
                    <a:pt x="1298534" y="14548"/>
                  </a:lnTo>
                  <a:lnTo>
                    <a:pt x="1362607" y="20678"/>
                  </a:lnTo>
                  <a:lnTo>
                    <a:pt x="1424070" y="27776"/>
                  </a:lnTo>
                  <a:lnTo>
                    <a:pt x="1482715" y="35796"/>
                  </a:lnTo>
                  <a:lnTo>
                    <a:pt x="1538330" y="44694"/>
                  </a:lnTo>
                  <a:lnTo>
                    <a:pt x="1590704" y="54425"/>
                  </a:lnTo>
                  <a:lnTo>
                    <a:pt x="1639629" y="64942"/>
                  </a:lnTo>
                  <a:lnTo>
                    <a:pt x="1684892" y="76201"/>
                  </a:lnTo>
                  <a:lnTo>
                    <a:pt x="1726284" y="88157"/>
                  </a:lnTo>
                  <a:lnTo>
                    <a:pt x="1763595" y="100764"/>
                  </a:lnTo>
                  <a:lnTo>
                    <a:pt x="1825129" y="127752"/>
                  </a:lnTo>
                  <a:lnTo>
                    <a:pt x="1867812" y="156802"/>
                  </a:lnTo>
                  <a:lnTo>
                    <a:pt x="1892808" y="203453"/>
                  </a:lnTo>
                  <a:lnTo>
                    <a:pt x="1889960" y="219354"/>
                  </a:lnTo>
                  <a:lnTo>
                    <a:pt x="1848932" y="264866"/>
                  </a:lnTo>
                  <a:lnTo>
                    <a:pt x="1796613" y="292930"/>
                  </a:lnTo>
                  <a:lnTo>
                    <a:pt x="1726284" y="318750"/>
                  </a:lnTo>
                  <a:lnTo>
                    <a:pt x="1684892" y="330706"/>
                  </a:lnTo>
                  <a:lnTo>
                    <a:pt x="1639629" y="341965"/>
                  </a:lnTo>
                  <a:lnTo>
                    <a:pt x="1590704" y="352482"/>
                  </a:lnTo>
                  <a:lnTo>
                    <a:pt x="1538330" y="362213"/>
                  </a:lnTo>
                  <a:lnTo>
                    <a:pt x="1482715" y="371111"/>
                  </a:lnTo>
                  <a:lnTo>
                    <a:pt x="1424070" y="379131"/>
                  </a:lnTo>
                  <a:lnTo>
                    <a:pt x="1362607" y="386229"/>
                  </a:lnTo>
                  <a:lnTo>
                    <a:pt x="1298534" y="392359"/>
                  </a:lnTo>
                  <a:lnTo>
                    <a:pt x="1232063" y="397476"/>
                  </a:lnTo>
                  <a:lnTo>
                    <a:pt x="1163404" y="401534"/>
                  </a:lnTo>
                  <a:lnTo>
                    <a:pt x="1092768" y="404489"/>
                  </a:lnTo>
                  <a:lnTo>
                    <a:pt x="1020364" y="406295"/>
                  </a:lnTo>
                  <a:lnTo>
                    <a:pt x="946404" y="406907"/>
                  </a:lnTo>
                  <a:lnTo>
                    <a:pt x="872443" y="406295"/>
                  </a:lnTo>
                  <a:lnTo>
                    <a:pt x="800039" y="404489"/>
                  </a:lnTo>
                  <a:lnTo>
                    <a:pt x="729403" y="401534"/>
                  </a:lnTo>
                  <a:lnTo>
                    <a:pt x="660744" y="397476"/>
                  </a:lnTo>
                  <a:lnTo>
                    <a:pt x="594273" y="392359"/>
                  </a:lnTo>
                  <a:lnTo>
                    <a:pt x="530200" y="386229"/>
                  </a:lnTo>
                  <a:lnTo>
                    <a:pt x="468737" y="379131"/>
                  </a:lnTo>
                  <a:lnTo>
                    <a:pt x="410092" y="371111"/>
                  </a:lnTo>
                  <a:lnTo>
                    <a:pt x="354477" y="362213"/>
                  </a:lnTo>
                  <a:lnTo>
                    <a:pt x="302103" y="352482"/>
                  </a:lnTo>
                  <a:lnTo>
                    <a:pt x="253178" y="341965"/>
                  </a:lnTo>
                  <a:lnTo>
                    <a:pt x="207915" y="330706"/>
                  </a:lnTo>
                  <a:lnTo>
                    <a:pt x="166523" y="318750"/>
                  </a:lnTo>
                  <a:lnTo>
                    <a:pt x="129212" y="306143"/>
                  </a:lnTo>
                  <a:lnTo>
                    <a:pt x="67678" y="279155"/>
                  </a:lnTo>
                  <a:lnTo>
                    <a:pt x="24995" y="250105"/>
                  </a:lnTo>
                  <a:lnTo>
                    <a:pt x="0" y="203453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33172"/>
              <a:ext cx="10972798" cy="61005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576" y="3889248"/>
              <a:ext cx="3489325" cy="1396365"/>
            </a:xfrm>
            <a:custGeom>
              <a:avLst/>
              <a:gdLst/>
              <a:ahLst/>
              <a:cxnLst/>
              <a:rect l="l" t="t" r="r" b="b"/>
              <a:pathLst>
                <a:path w="3489325" h="1396364">
                  <a:moveTo>
                    <a:pt x="3200400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3200400" y="1395984"/>
                  </a:lnTo>
                  <a:lnTo>
                    <a:pt x="3200400" y="1163320"/>
                  </a:lnTo>
                  <a:lnTo>
                    <a:pt x="3489109" y="1269314"/>
                  </a:lnTo>
                  <a:lnTo>
                    <a:pt x="3200400" y="814324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34867" y="4006418"/>
            <a:ext cx="27654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Do</a:t>
            </a:r>
            <a:r>
              <a:rPr dirty="0" sz="24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the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databases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vet?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e.g.,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MEDLINE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Any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false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claims?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98080" y="3726256"/>
            <a:ext cx="4541520" cy="2374900"/>
          </a:xfrm>
          <a:custGeom>
            <a:avLst/>
            <a:gdLst/>
            <a:ahLst/>
            <a:cxnLst/>
            <a:rect l="l" t="t" r="r" b="b"/>
            <a:pathLst>
              <a:path w="4541520" h="2374900">
                <a:moveTo>
                  <a:pt x="176072" y="0"/>
                </a:moveTo>
                <a:lnTo>
                  <a:pt x="756920" y="409879"/>
                </a:lnTo>
                <a:lnTo>
                  <a:pt x="0" y="409879"/>
                </a:lnTo>
                <a:lnTo>
                  <a:pt x="0" y="2374315"/>
                </a:lnTo>
                <a:lnTo>
                  <a:pt x="4541520" y="2374315"/>
                </a:lnTo>
                <a:lnTo>
                  <a:pt x="4541520" y="409879"/>
                </a:lnTo>
                <a:lnTo>
                  <a:pt x="1892300" y="409879"/>
                </a:lnTo>
                <a:lnTo>
                  <a:pt x="17607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641249" y="4537275"/>
            <a:ext cx="425259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Where can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articles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be 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discovered?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Are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your 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preferred 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indexes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listed? </a:t>
            </a:r>
            <a:r>
              <a:rPr dirty="0" sz="2400" spc="-5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E.g.,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WoS,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MEDLINE,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CINAHL,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ERIC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74536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ANFTOA</a:t>
            </a:r>
            <a:r>
              <a:rPr dirty="0" spc="-10"/>
              <a:t> </a:t>
            </a:r>
            <a:r>
              <a:rPr dirty="0" spc="-50"/>
              <a:t>Web</a:t>
            </a:r>
            <a:r>
              <a:rPr dirty="0" spc="-15"/>
              <a:t> </a:t>
            </a:r>
            <a:r>
              <a:rPr dirty="0" spc="-35"/>
              <a:t>Page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 spc="-20"/>
              <a:t>Archive</a:t>
            </a:r>
            <a:r>
              <a:rPr dirty="0"/>
              <a:t> </a:t>
            </a:r>
            <a:r>
              <a:rPr dirty="0" spc="-5"/>
              <a:t>Link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1751" y="6423152"/>
            <a:ext cx="65055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https://sciencevio.com/archive/ZGlsZWVwMjI1Ml85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99260" y="963168"/>
            <a:ext cx="10246360" cy="5285740"/>
            <a:chOff x="1699260" y="963168"/>
            <a:chExt cx="10246360" cy="5285740"/>
          </a:xfrm>
        </p:grpSpPr>
        <p:sp>
          <p:nvSpPr>
            <p:cNvPr id="6" name="object 6"/>
            <p:cNvSpPr/>
            <p:nvPr/>
          </p:nvSpPr>
          <p:spPr>
            <a:xfrm>
              <a:off x="2297430" y="3045714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4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4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8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4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18310" y="3333750"/>
              <a:ext cx="1289685" cy="238125"/>
            </a:xfrm>
            <a:custGeom>
              <a:avLst/>
              <a:gdLst/>
              <a:ahLst/>
              <a:cxnLst/>
              <a:rect l="l" t="t" r="r" b="b"/>
              <a:pathLst>
                <a:path w="1289685" h="238125">
                  <a:moveTo>
                    <a:pt x="0" y="118872"/>
                  </a:moveTo>
                  <a:lnTo>
                    <a:pt x="37582" y="78783"/>
                  </a:lnTo>
                  <a:lnTo>
                    <a:pt x="100364" y="55148"/>
                  </a:lnTo>
                  <a:lnTo>
                    <a:pt x="141622" y="44525"/>
                  </a:lnTo>
                  <a:lnTo>
                    <a:pt x="188814" y="34818"/>
                  </a:lnTo>
                  <a:lnTo>
                    <a:pt x="241454" y="26116"/>
                  </a:lnTo>
                  <a:lnTo>
                    <a:pt x="299061" y="18508"/>
                  </a:lnTo>
                  <a:lnTo>
                    <a:pt x="361150" y="12083"/>
                  </a:lnTo>
                  <a:lnTo>
                    <a:pt x="427237" y="6930"/>
                  </a:lnTo>
                  <a:lnTo>
                    <a:pt x="496839" y="3139"/>
                  </a:lnTo>
                  <a:lnTo>
                    <a:pt x="569471" y="799"/>
                  </a:lnTo>
                  <a:lnTo>
                    <a:pt x="644652" y="0"/>
                  </a:lnTo>
                  <a:lnTo>
                    <a:pt x="719832" y="799"/>
                  </a:lnTo>
                  <a:lnTo>
                    <a:pt x="792464" y="3139"/>
                  </a:lnTo>
                  <a:lnTo>
                    <a:pt x="862066" y="6930"/>
                  </a:lnTo>
                  <a:lnTo>
                    <a:pt x="928153" y="12083"/>
                  </a:lnTo>
                  <a:lnTo>
                    <a:pt x="990242" y="18508"/>
                  </a:lnTo>
                  <a:lnTo>
                    <a:pt x="1047849" y="26116"/>
                  </a:lnTo>
                  <a:lnTo>
                    <a:pt x="1100489" y="34818"/>
                  </a:lnTo>
                  <a:lnTo>
                    <a:pt x="1147681" y="44525"/>
                  </a:lnTo>
                  <a:lnTo>
                    <a:pt x="1188939" y="55148"/>
                  </a:lnTo>
                  <a:lnTo>
                    <a:pt x="1251721" y="78783"/>
                  </a:lnTo>
                  <a:lnTo>
                    <a:pt x="1284966" y="105009"/>
                  </a:lnTo>
                  <a:lnTo>
                    <a:pt x="1289304" y="118872"/>
                  </a:lnTo>
                  <a:lnTo>
                    <a:pt x="1284966" y="132734"/>
                  </a:lnTo>
                  <a:lnTo>
                    <a:pt x="1251721" y="158960"/>
                  </a:lnTo>
                  <a:lnTo>
                    <a:pt x="1188939" y="182595"/>
                  </a:lnTo>
                  <a:lnTo>
                    <a:pt x="1147681" y="193218"/>
                  </a:lnTo>
                  <a:lnTo>
                    <a:pt x="1100489" y="202925"/>
                  </a:lnTo>
                  <a:lnTo>
                    <a:pt x="1047849" y="211627"/>
                  </a:lnTo>
                  <a:lnTo>
                    <a:pt x="990242" y="219235"/>
                  </a:lnTo>
                  <a:lnTo>
                    <a:pt x="928153" y="225660"/>
                  </a:lnTo>
                  <a:lnTo>
                    <a:pt x="862066" y="230813"/>
                  </a:lnTo>
                  <a:lnTo>
                    <a:pt x="792464" y="234604"/>
                  </a:lnTo>
                  <a:lnTo>
                    <a:pt x="719832" y="236944"/>
                  </a:lnTo>
                  <a:lnTo>
                    <a:pt x="644652" y="237744"/>
                  </a:lnTo>
                  <a:lnTo>
                    <a:pt x="569471" y="236944"/>
                  </a:lnTo>
                  <a:lnTo>
                    <a:pt x="496839" y="234604"/>
                  </a:lnTo>
                  <a:lnTo>
                    <a:pt x="427237" y="230813"/>
                  </a:lnTo>
                  <a:lnTo>
                    <a:pt x="361150" y="225660"/>
                  </a:lnTo>
                  <a:lnTo>
                    <a:pt x="299061" y="219235"/>
                  </a:lnTo>
                  <a:lnTo>
                    <a:pt x="241454" y="211627"/>
                  </a:lnTo>
                  <a:lnTo>
                    <a:pt x="188814" y="202925"/>
                  </a:lnTo>
                  <a:lnTo>
                    <a:pt x="141622" y="193218"/>
                  </a:lnTo>
                  <a:lnTo>
                    <a:pt x="100364" y="182595"/>
                  </a:lnTo>
                  <a:lnTo>
                    <a:pt x="37582" y="158960"/>
                  </a:lnTo>
                  <a:lnTo>
                    <a:pt x="4337" y="132734"/>
                  </a:lnTo>
                  <a:lnTo>
                    <a:pt x="0" y="118872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31686" y="5478017"/>
              <a:ext cx="1892935" cy="407034"/>
            </a:xfrm>
            <a:custGeom>
              <a:avLst/>
              <a:gdLst/>
              <a:ahLst/>
              <a:cxnLst/>
              <a:rect l="l" t="t" r="r" b="b"/>
              <a:pathLst>
                <a:path w="1892934" h="407035">
                  <a:moveTo>
                    <a:pt x="0" y="203453"/>
                  </a:moveTo>
                  <a:lnTo>
                    <a:pt x="24995" y="156802"/>
                  </a:lnTo>
                  <a:lnTo>
                    <a:pt x="67678" y="127752"/>
                  </a:lnTo>
                  <a:lnTo>
                    <a:pt x="129212" y="100764"/>
                  </a:lnTo>
                  <a:lnTo>
                    <a:pt x="166523" y="88157"/>
                  </a:lnTo>
                  <a:lnTo>
                    <a:pt x="207915" y="76201"/>
                  </a:lnTo>
                  <a:lnTo>
                    <a:pt x="253178" y="64942"/>
                  </a:lnTo>
                  <a:lnTo>
                    <a:pt x="302103" y="54425"/>
                  </a:lnTo>
                  <a:lnTo>
                    <a:pt x="354477" y="44694"/>
                  </a:lnTo>
                  <a:lnTo>
                    <a:pt x="410092" y="35796"/>
                  </a:lnTo>
                  <a:lnTo>
                    <a:pt x="468737" y="27776"/>
                  </a:lnTo>
                  <a:lnTo>
                    <a:pt x="530200" y="20678"/>
                  </a:lnTo>
                  <a:lnTo>
                    <a:pt x="594273" y="14548"/>
                  </a:lnTo>
                  <a:lnTo>
                    <a:pt x="660744" y="9431"/>
                  </a:lnTo>
                  <a:lnTo>
                    <a:pt x="729403" y="5373"/>
                  </a:lnTo>
                  <a:lnTo>
                    <a:pt x="800039" y="2418"/>
                  </a:lnTo>
                  <a:lnTo>
                    <a:pt x="872443" y="612"/>
                  </a:lnTo>
                  <a:lnTo>
                    <a:pt x="946404" y="0"/>
                  </a:lnTo>
                  <a:lnTo>
                    <a:pt x="1020364" y="612"/>
                  </a:lnTo>
                  <a:lnTo>
                    <a:pt x="1092768" y="2418"/>
                  </a:lnTo>
                  <a:lnTo>
                    <a:pt x="1163404" y="5373"/>
                  </a:lnTo>
                  <a:lnTo>
                    <a:pt x="1232063" y="9431"/>
                  </a:lnTo>
                  <a:lnTo>
                    <a:pt x="1298534" y="14548"/>
                  </a:lnTo>
                  <a:lnTo>
                    <a:pt x="1362607" y="20678"/>
                  </a:lnTo>
                  <a:lnTo>
                    <a:pt x="1424070" y="27776"/>
                  </a:lnTo>
                  <a:lnTo>
                    <a:pt x="1482715" y="35796"/>
                  </a:lnTo>
                  <a:lnTo>
                    <a:pt x="1538330" y="44694"/>
                  </a:lnTo>
                  <a:lnTo>
                    <a:pt x="1590704" y="54425"/>
                  </a:lnTo>
                  <a:lnTo>
                    <a:pt x="1639629" y="64942"/>
                  </a:lnTo>
                  <a:lnTo>
                    <a:pt x="1684892" y="76201"/>
                  </a:lnTo>
                  <a:lnTo>
                    <a:pt x="1726284" y="88157"/>
                  </a:lnTo>
                  <a:lnTo>
                    <a:pt x="1763595" y="100764"/>
                  </a:lnTo>
                  <a:lnTo>
                    <a:pt x="1825129" y="127752"/>
                  </a:lnTo>
                  <a:lnTo>
                    <a:pt x="1867812" y="156802"/>
                  </a:lnTo>
                  <a:lnTo>
                    <a:pt x="1892808" y="203453"/>
                  </a:lnTo>
                  <a:lnTo>
                    <a:pt x="1889960" y="219354"/>
                  </a:lnTo>
                  <a:lnTo>
                    <a:pt x="1848932" y="264866"/>
                  </a:lnTo>
                  <a:lnTo>
                    <a:pt x="1796613" y="292930"/>
                  </a:lnTo>
                  <a:lnTo>
                    <a:pt x="1726284" y="318750"/>
                  </a:lnTo>
                  <a:lnTo>
                    <a:pt x="1684892" y="330706"/>
                  </a:lnTo>
                  <a:lnTo>
                    <a:pt x="1639629" y="341965"/>
                  </a:lnTo>
                  <a:lnTo>
                    <a:pt x="1590704" y="352482"/>
                  </a:lnTo>
                  <a:lnTo>
                    <a:pt x="1538330" y="362213"/>
                  </a:lnTo>
                  <a:lnTo>
                    <a:pt x="1482715" y="371111"/>
                  </a:lnTo>
                  <a:lnTo>
                    <a:pt x="1424070" y="379131"/>
                  </a:lnTo>
                  <a:lnTo>
                    <a:pt x="1362607" y="386229"/>
                  </a:lnTo>
                  <a:lnTo>
                    <a:pt x="1298534" y="392359"/>
                  </a:lnTo>
                  <a:lnTo>
                    <a:pt x="1232063" y="397476"/>
                  </a:lnTo>
                  <a:lnTo>
                    <a:pt x="1163404" y="401534"/>
                  </a:lnTo>
                  <a:lnTo>
                    <a:pt x="1092768" y="404489"/>
                  </a:lnTo>
                  <a:lnTo>
                    <a:pt x="1020364" y="406295"/>
                  </a:lnTo>
                  <a:lnTo>
                    <a:pt x="946404" y="406907"/>
                  </a:lnTo>
                  <a:lnTo>
                    <a:pt x="872443" y="406295"/>
                  </a:lnTo>
                  <a:lnTo>
                    <a:pt x="800039" y="404489"/>
                  </a:lnTo>
                  <a:lnTo>
                    <a:pt x="729403" y="401534"/>
                  </a:lnTo>
                  <a:lnTo>
                    <a:pt x="660744" y="397476"/>
                  </a:lnTo>
                  <a:lnTo>
                    <a:pt x="594273" y="392359"/>
                  </a:lnTo>
                  <a:lnTo>
                    <a:pt x="530200" y="386229"/>
                  </a:lnTo>
                  <a:lnTo>
                    <a:pt x="468737" y="379131"/>
                  </a:lnTo>
                  <a:lnTo>
                    <a:pt x="410092" y="371111"/>
                  </a:lnTo>
                  <a:lnTo>
                    <a:pt x="354477" y="362213"/>
                  </a:lnTo>
                  <a:lnTo>
                    <a:pt x="302103" y="352482"/>
                  </a:lnTo>
                  <a:lnTo>
                    <a:pt x="253178" y="341965"/>
                  </a:lnTo>
                  <a:lnTo>
                    <a:pt x="207915" y="330706"/>
                  </a:lnTo>
                  <a:lnTo>
                    <a:pt x="166523" y="318750"/>
                  </a:lnTo>
                  <a:lnTo>
                    <a:pt x="129212" y="306143"/>
                  </a:lnTo>
                  <a:lnTo>
                    <a:pt x="67678" y="279155"/>
                  </a:lnTo>
                  <a:lnTo>
                    <a:pt x="24995" y="250105"/>
                  </a:lnTo>
                  <a:lnTo>
                    <a:pt x="0" y="203453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692" y="963168"/>
              <a:ext cx="8738603" cy="52852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72200" y="1570520"/>
              <a:ext cx="5773420" cy="3945254"/>
            </a:xfrm>
            <a:custGeom>
              <a:avLst/>
              <a:gdLst/>
              <a:ahLst/>
              <a:cxnLst/>
              <a:rect l="l" t="t" r="r" b="b"/>
              <a:pathLst>
                <a:path w="5773420" h="3945254">
                  <a:moveTo>
                    <a:pt x="3613035" y="0"/>
                  </a:moveTo>
                  <a:lnTo>
                    <a:pt x="3367532" y="2774403"/>
                  </a:lnTo>
                  <a:lnTo>
                    <a:pt x="0" y="2774403"/>
                  </a:lnTo>
                  <a:lnTo>
                    <a:pt x="0" y="3944835"/>
                  </a:lnTo>
                  <a:lnTo>
                    <a:pt x="5772912" y="3944835"/>
                  </a:lnTo>
                  <a:lnTo>
                    <a:pt x="5772912" y="2774403"/>
                  </a:lnTo>
                  <a:lnTo>
                    <a:pt x="4810760" y="2774403"/>
                  </a:lnTo>
                  <a:lnTo>
                    <a:pt x="361303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397275" y="4348715"/>
            <a:ext cx="53219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Open</a:t>
            </a:r>
            <a:r>
              <a:rPr dirty="0" sz="2400" spc="-4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Where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are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Volumes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and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2?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Clicking</a:t>
            </a:r>
            <a:r>
              <a:rPr dirty="0" sz="2400" spc="-5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on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Volume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3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Issue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1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goes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nowhere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1040" y="356551"/>
            <a:ext cx="742823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185"/>
              </a:lnSpc>
            </a:pPr>
            <a:r>
              <a:rPr dirty="0" sz="4400" spc="-30">
                <a:solidFill>
                  <a:srgbClr val="1F4E79"/>
                </a:solidFill>
                <a:latin typeface="Calibri"/>
                <a:cs typeface="Calibri"/>
              </a:rPr>
              <a:t>ANFTOA</a:t>
            </a:r>
            <a:r>
              <a:rPr dirty="0" sz="4400" spc="-1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50">
                <a:solidFill>
                  <a:srgbClr val="1F4E79"/>
                </a:solidFill>
                <a:latin typeface="Calibri"/>
                <a:cs typeface="Calibri"/>
              </a:rPr>
              <a:t>Web</a:t>
            </a:r>
            <a:r>
              <a:rPr dirty="0" sz="4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35">
                <a:solidFill>
                  <a:srgbClr val="1F4E79"/>
                </a:solidFill>
                <a:latin typeface="Calibri"/>
                <a:cs typeface="Calibri"/>
              </a:rPr>
              <a:t>Page</a:t>
            </a:r>
            <a:r>
              <a:rPr dirty="0" sz="4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4400" spc="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20">
                <a:solidFill>
                  <a:srgbClr val="1F4E79"/>
                </a:solidFill>
                <a:latin typeface="Calibri"/>
                <a:cs typeface="Calibri"/>
              </a:rPr>
              <a:t>Archive</a:t>
            </a:r>
            <a:r>
              <a:rPr dirty="0" sz="440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1F4E79"/>
                </a:solidFill>
                <a:latin typeface="Calibri"/>
                <a:cs typeface="Calibri"/>
              </a:rPr>
              <a:t>Link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6759" y="6423152"/>
            <a:ext cx="5618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2400" spc="-15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  <a:hlinkClick r:id="rId3"/>
              </a:rPr>
              <a:t>www.hindawi.com/journals/ecam/ai/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1000" y="135636"/>
            <a:ext cx="11430000" cy="6303645"/>
            <a:chOff x="381000" y="135636"/>
            <a:chExt cx="11430000" cy="6303645"/>
          </a:xfrm>
        </p:grpSpPr>
        <p:sp>
          <p:nvSpPr>
            <p:cNvPr id="6" name="object 6"/>
            <p:cNvSpPr/>
            <p:nvPr/>
          </p:nvSpPr>
          <p:spPr>
            <a:xfrm>
              <a:off x="2297429" y="3045713"/>
              <a:ext cx="1289685" cy="239395"/>
            </a:xfrm>
            <a:custGeom>
              <a:avLst/>
              <a:gdLst/>
              <a:ahLst/>
              <a:cxnLst/>
              <a:rect l="l" t="t" r="r" b="b"/>
              <a:pathLst>
                <a:path w="1289685" h="239395">
                  <a:moveTo>
                    <a:pt x="0" y="119634"/>
                  </a:moveTo>
                  <a:lnTo>
                    <a:pt x="37582" y="79283"/>
                  </a:lnTo>
                  <a:lnTo>
                    <a:pt x="100364" y="55496"/>
                  </a:lnTo>
                  <a:lnTo>
                    <a:pt x="141622" y="44806"/>
                  </a:lnTo>
                  <a:lnTo>
                    <a:pt x="188814" y="35037"/>
                  </a:lnTo>
                  <a:lnTo>
                    <a:pt x="241454" y="26280"/>
                  </a:lnTo>
                  <a:lnTo>
                    <a:pt x="299061" y="18624"/>
                  </a:lnTo>
                  <a:lnTo>
                    <a:pt x="361150" y="12158"/>
                  </a:lnTo>
                  <a:lnTo>
                    <a:pt x="427237" y="6973"/>
                  </a:lnTo>
                  <a:lnTo>
                    <a:pt x="496839" y="3159"/>
                  </a:lnTo>
                  <a:lnTo>
                    <a:pt x="569471" y="804"/>
                  </a:lnTo>
                  <a:lnTo>
                    <a:pt x="644652" y="0"/>
                  </a:lnTo>
                  <a:lnTo>
                    <a:pt x="719832" y="804"/>
                  </a:lnTo>
                  <a:lnTo>
                    <a:pt x="792464" y="3159"/>
                  </a:lnTo>
                  <a:lnTo>
                    <a:pt x="862066" y="6973"/>
                  </a:lnTo>
                  <a:lnTo>
                    <a:pt x="928153" y="12158"/>
                  </a:lnTo>
                  <a:lnTo>
                    <a:pt x="990242" y="18624"/>
                  </a:lnTo>
                  <a:lnTo>
                    <a:pt x="1047849" y="26280"/>
                  </a:lnTo>
                  <a:lnTo>
                    <a:pt x="1100489" y="35037"/>
                  </a:lnTo>
                  <a:lnTo>
                    <a:pt x="1147681" y="44806"/>
                  </a:lnTo>
                  <a:lnTo>
                    <a:pt x="1188939" y="55496"/>
                  </a:lnTo>
                  <a:lnTo>
                    <a:pt x="1251721" y="79283"/>
                  </a:lnTo>
                  <a:lnTo>
                    <a:pt x="1284966" y="105681"/>
                  </a:lnTo>
                  <a:lnTo>
                    <a:pt x="1289304" y="119634"/>
                  </a:lnTo>
                  <a:lnTo>
                    <a:pt x="1284966" y="133586"/>
                  </a:lnTo>
                  <a:lnTo>
                    <a:pt x="1251721" y="159984"/>
                  </a:lnTo>
                  <a:lnTo>
                    <a:pt x="1188939" y="183771"/>
                  </a:lnTo>
                  <a:lnTo>
                    <a:pt x="1147681" y="194461"/>
                  </a:lnTo>
                  <a:lnTo>
                    <a:pt x="1100489" y="204230"/>
                  </a:lnTo>
                  <a:lnTo>
                    <a:pt x="1047849" y="212987"/>
                  </a:lnTo>
                  <a:lnTo>
                    <a:pt x="990242" y="220643"/>
                  </a:lnTo>
                  <a:lnTo>
                    <a:pt x="928153" y="227109"/>
                  </a:lnTo>
                  <a:lnTo>
                    <a:pt x="862066" y="232294"/>
                  </a:lnTo>
                  <a:lnTo>
                    <a:pt x="792464" y="236108"/>
                  </a:lnTo>
                  <a:lnTo>
                    <a:pt x="719832" y="238463"/>
                  </a:lnTo>
                  <a:lnTo>
                    <a:pt x="644652" y="239268"/>
                  </a:lnTo>
                  <a:lnTo>
                    <a:pt x="569471" y="238463"/>
                  </a:lnTo>
                  <a:lnTo>
                    <a:pt x="496839" y="236108"/>
                  </a:lnTo>
                  <a:lnTo>
                    <a:pt x="427237" y="232294"/>
                  </a:lnTo>
                  <a:lnTo>
                    <a:pt x="361150" y="227109"/>
                  </a:lnTo>
                  <a:lnTo>
                    <a:pt x="299061" y="220643"/>
                  </a:lnTo>
                  <a:lnTo>
                    <a:pt x="241454" y="212987"/>
                  </a:lnTo>
                  <a:lnTo>
                    <a:pt x="188814" y="204230"/>
                  </a:lnTo>
                  <a:lnTo>
                    <a:pt x="141622" y="194461"/>
                  </a:lnTo>
                  <a:lnTo>
                    <a:pt x="100364" y="183771"/>
                  </a:lnTo>
                  <a:lnTo>
                    <a:pt x="37582" y="159984"/>
                  </a:lnTo>
                  <a:lnTo>
                    <a:pt x="4337" y="133586"/>
                  </a:lnTo>
                  <a:lnTo>
                    <a:pt x="0" y="119634"/>
                  </a:lnTo>
                  <a:close/>
                </a:path>
              </a:pathLst>
            </a:custGeom>
            <a:ln w="3809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18310" y="3333750"/>
              <a:ext cx="1289685" cy="238125"/>
            </a:xfrm>
            <a:custGeom>
              <a:avLst/>
              <a:gdLst/>
              <a:ahLst/>
              <a:cxnLst/>
              <a:rect l="l" t="t" r="r" b="b"/>
              <a:pathLst>
                <a:path w="1289685" h="238125">
                  <a:moveTo>
                    <a:pt x="0" y="118872"/>
                  </a:moveTo>
                  <a:lnTo>
                    <a:pt x="37582" y="78783"/>
                  </a:lnTo>
                  <a:lnTo>
                    <a:pt x="100364" y="55148"/>
                  </a:lnTo>
                  <a:lnTo>
                    <a:pt x="141622" y="44525"/>
                  </a:lnTo>
                  <a:lnTo>
                    <a:pt x="188814" y="34818"/>
                  </a:lnTo>
                  <a:lnTo>
                    <a:pt x="241454" y="26116"/>
                  </a:lnTo>
                  <a:lnTo>
                    <a:pt x="299061" y="18508"/>
                  </a:lnTo>
                  <a:lnTo>
                    <a:pt x="361150" y="12083"/>
                  </a:lnTo>
                  <a:lnTo>
                    <a:pt x="427237" y="6930"/>
                  </a:lnTo>
                  <a:lnTo>
                    <a:pt x="496839" y="3139"/>
                  </a:lnTo>
                  <a:lnTo>
                    <a:pt x="569471" y="799"/>
                  </a:lnTo>
                  <a:lnTo>
                    <a:pt x="644652" y="0"/>
                  </a:lnTo>
                  <a:lnTo>
                    <a:pt x="719832" y="799"/>
                  </a:lnTo>
                  <a:lnTo>
                    <a:pt x="792464" y="3139"/>
                  </a:lnTo>
                  <a:lnTo>
                    <a:pt x="862066" y="6930"/>
                  </a:lnTo>
                  <a:lnTo>
                    <a:pt x="928153" y="12083"/>
                  </a:lnTo>
                  <a:lnTo>
                    <a:pt x="990242" y="18508"/>
                  </a:lnTo>
                  <a:lnTo>
                    <a:pt x="1047849" y="26116"/>
                  </a:lnTo>
                  <a:lnTo>
                    <a:pt x="1100489" y="34818"/>
                  </a:lnTo>
                  <a:lnTo>
                    <a:pt x="1147681" y="44525"/>
                  </a:lnTo>
                  <a:lnTo>
                    <a:pt x="1188939" y="55148"/>
                  </a:lnTo>
                  <a:lnTo>
                    <a:pt x="1251721" y="78783"/>
                  </a:lnTo>
                  <a:lnTo>
                    <a:pt x="1284966" y="105009"/>
                  </a:lnTo>
                  <a:lnTo>
                    <a:pt x="1289304" y="118872"/>
                  </a:lnTo>
                  <a:lnTo>
                    <a:pt x="1284966" y="132734"/>
                  </a:lnTo>
                  <a:lnTo>
                    <a:pt x="1251721" y="158960"/>
                  </a:lnTo>
                  <a:lnTo>
                    <a:pt x="1188939" y="182595"/>
                  </a:lnTo>
                  <a:lnTo>
                    <a:pt x="1147681" y="193218"/>
                  </a:lnTo>
                  <a:lnTo>
                    <a:pt x="1100489" y="202925"/>
                  </a:lnTo>
                  <a:lnTo>
                    <a:pt x="1047849" y="211627"/>
                  </a:lnTo>
                  <a:lnTo>
                    <a:pt x="990242" y="219235"/>
                  </a:lnTo>
                  <a:lnTo>
                    <a:pt x="928153" y="225660"/>
                  </a:lnTo>
                  <a:lnTo>
                    <a:pt x="862066" y="230813"/>
                  </a:lnTo>
                  <a:lnTo>
                    <a:pt x="792464" y="234604"/>
                  </a:lnTo>
                  <a:lnTo>
                    <a:pt x="719832" y="236944"/>
                  </a:lnTo>
                  <a:lnTo>
                    <a:pt x="644652" y="237744"/>
                  </a:lnTo>
                  <a:lnTo>
                    <a:pt x="569471" y="236944"/>
                  </a:lnTo>
                  <a:lnTo>
                    <a:pt x="496839" y="234604"/>
                  </a:lnTo>
                  <a:lnTo>
                    <a:pt x="427237" y="230813"/>
                  </a:lnTo>
                  <a:lnTo>
                    <a:pt x="361150" y="225660"/>
                  </a:lnTo>
                  <a:lnTo>
                    <a:pt x="299061" y="219235"/>
                  </a:lnTo>
                  <a:lnTo>
                    <a:pt x="241454" y="211627"/>
                  </a:lnTo>
                  <a:lnTo>
                    <a:pt x="188814" y="202925"/>
                  </a:lnTo>
                  <a:lnTo>
                    <a:pt x="141622" y="193218"/>
                  </a:lnTo>
                  <a:lnTo>
                    <a:pt x="100364" y="182595"/>
                  </a:lnTo>
                  <a:lnTo>
                    <a:pt x="37582" y="158960"/>
                  </a:lnTo>
                  <a:lnTo>
                    <a:pt x="4337" y="132734"/>
                  </a:lnTo>
                  <a:lnTo>
                    <a:pt x="0" y="118872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31685" y="5478018"/>
              <a:ext cx="1892935" cy="407034"/>
            </a:xfrm>
            <a:custGeom>
              <a:avLst/>
              <a:gdLst/>
              <a:ahLst/>
              <a:cxnLst/>
              <a:rect l="l" t="t" r="r" b="b"/>
              <a:pathLst>
                <a:path w="1892934" h="407035">
                  <a:moveTo>
                    <a:pt x="0" y="203453"/>
                  </a:moveTo>
                  <a:lnTo>
                    <a:pt x="24995" y="156802"/>
                  </a:lnTo>
                  <a:lnTo>
                    <a:pt x="67678" y="127752"/>
                  </a:lnTo>
                  <a:lnTo>
                    <a:pt x="129212" y="100764"/>
                  </a:lnTo>
                  <a:lnTo>
                    <a:pt x="166523" y="88157"/>
                  </a:lnTo>
                  <a:lnTo>
                    <a:pt x="207915" y="76201"/>
                  </a:lnTo>
                  <a:lnTo>
                    <a:pt x="253178" y="64942"/>
                  </a:lnTo>
                  <a:lnTo>
                    <a:pt x="302103" y="54425"/>
                  </a:lnTo>
                  <a:lnTo>
                    <a:pt x="354477" y="44694"/>
                  </a:lnTo>
                  <a:lnTo>
                    <a:pt x="410092" y="35796"/>
                  </a:lnTo>
                  <a:lnTo>
                    <a:pt x="468737" y="27776"/>
                  </a:lnTo>
                  <a:lnTo>
                    <a:pt x="530200" y="20678"/>
                  </a:lnTo>
                  <a:lnTo>
                    <a:pt x="594273" y="14548"/>
                  </a:lnTo>
                  <a:lnTo>
                    <a:pt x="660744" y="9431"/>
                  </a:lnTo>
                  <a:lnTo>
                    <a:pt x="729403" y="5373"/>
                  </a:lnTo>
                  <a:lnTo>
                    <a:pt x="800039" y="2418"/>
                  </a:lnTo>
                  <a:lnTo>
                    <a:pt x="872443" y="612"/>
                  </a:lnTo>
                  <a:lnTo>
                    <a:pt x="946404" y="0"/>
                  </a:lnTo>
                  <a:lnTo>
                    <a:pt x="1020364" y="612"/>
                  </a:lnTo>
                  <a:lnTo>
                    <a:pt x="1092768" y="2418"/>
                  </a:lnTo>
                  <a:lnTo>
                    <a:pt x="1163404" y="5373"/>
                  </a:lnTo>
                  <a:lnTo>
                    <a:pt x="1232063" y="9431"/>
                  </a:lnTo>
                  <a:lnTo>
                    <a:pt x="1298534" y="14548"/>
                  </a:lnTo>
                  <a:lnTo>
                    <a:pt x="1362607" y="20678"/>
                  </a:lnTo>
                  <a:lnTo>
                    <a:pt x="1424070" y="27776"/>
                  </a:lnTo>
                  <a:lnTo>
                    <a:pt x="1482715" y="35796"/>
                  </a:lnTo>
                  <a:lnTo>
                    <a:pt x="1538330" y="44694"/>
                  </a:lnTo>
                  <a:lnTo>
                    <a:pt x="1590704" y="54425"/>
                  </a:lnTo>
                  <a:lnTo>
                    <a:pt x="1639629" y="64942"/>
                  </a:lnTo>
                  <a:lnTo>
                    <a:pt x="1684892" y="76201"/>
                  </a:lnTo>
                  <a:lnTo>
                    <a:pt x="1726284" y="88157"/>
                  </a:lnTo>
                  <a:lnTo>
                    <a:pt x="1763595" y="100764"/>
                  </a:lnTo>
                  <a:lnTo>
                    <a:pt x="1825129" y="127752"/>
                  </a:lnTo>
                  <a:lnTo>
                    <a:pt x="1867812" y="156802"/>
                  </a:lnTo>
                  <a:lnTo>
                    <a:pt x="1892808" y="203453"/>
                  </a:lnTo>
                  <a:lnTo>
                    <a:pt x="1889960" y="219354"/>
                  </a:lnTo>
                  <a:lnTo>
                    <a:pt x="1848932" y="264866"/>
                  </a:lnTo>
                  <a:lnTo>
                    <a:pt x="1796613" y="292930"/>
                  </a:lnTo>
                  <a:lnTo>
                    <a:pt x="1726284" y="318750"/>
                  </a:lnTo>
                  <a:lnTo>
                    <a:pt x="1684892" y="330706"/>
                  </a:lnTo>
                  <a:lnTo>
                    <a:pt x="1639629" y="341965"/>
                  </a:lnTo>
                  <a:lnTo>
                    <a:pt x="1590704" y="352482"/>
                  </a:lnTo>
                  <a:lnTo>
                    <a:pt x="1538330" y="362213"/>
                  </a:lnTo>
                  <a:lnTo>
                    <a:pt x="1482715" y="371111"/>
                  </a:lnTo>
                  <a:lnTo>
                    <a:pt x="1424070" y="379131"/>
                  </a:lnTo>
                  <a:lnTo>
                    <a:pt x="1362607" y="386229"/>
                  </a:lnTo>
                  <a:lnTo>
                    <a:pt x="1298534" y="392359"/>
                  </a:lnTo>
                  <a:lnTo>
                    <a:pt x="1232063" y="397476"/>
                  </a:lnTo>
                  <a:lnTo>
                    <a:pt x="1163404" y="401534"/>
                  </a:lnTo>
                  <a:lnTo>
                    <a:pt x="1092768" y="404489"/>
                  </a:lnTo>
                  <a:lnTo>
                    <a:pt x="1020364" y="406295"/>
                  </a:lnTo>
                  <a:lnTo>
                    <a:pt x="946404" y="406907"/>
                  </a:lnTo>
                  <a:lnTo>
                    <a:pt x="872443" y="406295"/>
                  </a:lnTo>
                  <a:lnTo>
                    <a:pt x="800039" y="404489"/>
                  </a:lnTo>
                  <a:lnTo>
                    <a:pt x="729403" y="401534"/>
                  </a:lnTo>
                  <a:lnTo>
                    <a:pt x="660744" y="397476"/>
                  </a:lnTo>
                  <a:lnTo>
                    <a:pt x="594273" y="392359"/>
                  </a:lnTo>
                  <a:lnTo>
                    <a:pt x="530200" y="386229"/>
                  </a:lnTo>
                  <a:lnTo>
                    <a:pt x="468737" y="379131"/>
                  </a:lnTo>
                  <a:lnTo>
                    <a:pt x="410092" y="371111"/>
                  </a:lnTo>
                  <a:lnTo>
                    <a:pt x="354477" y="362213"/>
                  </a:lnTo>
                  <a:lnTo>
                    <a:pt x="302103" y="352482"/>
                  </a:lnTo>
                  <a:lnTo>
                    <a:pt x="253178" y="341965"/>
                  </a:lnTo>
                  <a:lnTo>
                    <a:pt x="207915" y="330706"/>
                  </a:lnTo>
                  <a:lnTo>
                    <a:pt x="166523" y="318750"/>
                  </a:lnTo>
                  <a:lnTo>
                    <a:pt x="129212" y="306143"/>
                  </a:lnTo>
                  <a:lnTo>
                    <a:pt x="67678" y="279155"/>
                  </a:lnTo>
                  <a:lnTo>
                    <a:pt x="24995" y="250105"/>
                  </a:lnTo>
                  <a:lnTo>
                    <a:pt x="0" y="203453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420112"/>
              <a:ext cx="11429999" cy="3880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1350264"/>
              <a:ext cx="11429999" cy="1446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" y="135636"/>
              <a:ext cx="11429987" cy="6303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473471" y="2627375"/>
              <a:ext cx="6109335" cy="3042285"/>
            </a:xfrm>
            <a:custGeom>
              <a:avLst/>
              <a:gdLst/>
              <a:ahLst/>
              <a:cxnLst/>
              <a:rect l="l" t="t" r="r" b="b"/>
              <a:pathLst>
                <a:path w="6109334" h="3042285">
                  <a:moveTo>
                    <a:pt x="6108928" y="0"/>
                  </a:moveTo>
                  <a:lnTo>
                    <a:pt x="678916" y="0"/>
                  </a:lnTo>
                  <a:lnTo>
                    <a:pt x="678916" y="1170432"/>
                  </a:lnTo>
                  <a:lnTo>
                    <a:pt x="1583918" y="1170432"/>
                  </a:lnTo>
                  <a:lnTo>
                    <a:pt x="0" y="3042259"/>
                  </a:lnTo>
                  <a:lnTo>
                    <a:pt x="2941421" y="1170432"/>
                  </a:lnTo>
                  <a:lnTo>
                    <a:pt x="6108928" y="1170432"/>
                  </a:lnTo>
                  <a:lnTo>
                    <a:pt x="610892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225792" y="2814321"/>
            <a:ext cx="52825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Permanent</a:t>
            </a:r>
            <a:r>
              <a:rPr dirty="0" sz="2400" spc="-3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Archiving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-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your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 article</a:t>
            </a:r>
            <a:r>
              <a:rPr dirty="0" sz="2400" spc="-2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will</a:t>
            </a:r>
            <a:r>
              <a:rPr dirty="0" sz="2400" spc="-2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be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available</a:t>
            </a:r>
            <a:r>
              <a:rPr dirty="0" sz="2400" spc="-15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permanently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794893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ANFTOA</a:t>
            </a:r>
            <a:r>
              <a:rPr dirty="0" spc="-15"/>
              <a:t> </a:t>
            </a:r>
            <a:r>
              <a:rPr dirty="0" spc="-50"/>
              <a:t>Web</a:t>
            </a:r>
            <a:r>
              <a:rPr dirty="0" spc="-20"/>
              <a:t> </a:t>
            </a:r>
            <a:r>
              <a:rPr dirty="0" spc="-35"/>
              <a:t>Page</a:t>
            </a:r>
            <a:r>
              <a:rPr dirty="0" spc="-20"/>
              <a:t> </a:t>
            </a:r>
            <a:r>
              <a:rPr dirty="0"/>
              <a:t>- </a:t>
            </a:r>
            <a:r>
              <a:rPr dirty="0" spc="-15"/>
              <a:t>Current</a:t>
            </a:r>
            <a:r>
              <a:rPr dirty="0" spc="-20"/>
              <a:t> </a:t>
            </a:r>
            <a:r>
              <a:rPr dirty="0"/>
              <a:t>Issues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7516" y="6423152"/>
            <a:ext cx="7235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https://sciencevio.com/current-issue/ZGlsZWVwMjI1Ml85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28544" y="926591"/>
            <a:ext cx="6535420" cy="5349240"/>
            <a:chOff x="2828544" y="926591"/>
            <a:chExt cx="6535420" cy="5349240"/>
          </a:xfrm>
        </p:grpSpPr>
        <p:sp>
          <p:nvSpPr>
            <p:cNvPr id="6" name="object 6"/>
            <p:cNvSpPr/>
            <p:nvPr/>
          </p:nvSpPr>
          <p:spPr>
            <a:xfrm>
              <a:off x="6631686" y="5478018"/>
              <a:ext cx="1892935" cy="407034"/>
            </a:xfrm>
            <a:custGeom>
              <a:avLst/>
              <a:gdLst/>
              <a:ahLst/>
              <a:cxnLst/>
              <a:rect l="l" t="t" r="r" b="b"/>
              <a:pathLst>
                <a:path w="1892934" h="407035">
                  <a:moveTo>
                    <a:pt x="0" y="203453"/>
                  </a:moveTo>
                  <a:lnTo>
                    <a:pt x="24995" y="156802"/>
                  </a:lnTo>
                  <a:lnTo>
                    <a:pt x="67678" y="127752"/>
                  </a:lnTo>
                  <a:lnTo>
                    <a:pt x="129212" y="100764"/>
                  </a:lnTo>
                  <a:lnTo>
                    <a:pt x="166523" y="88157"/>
                  </a:lnTo>
                  <a:lnTo>
                    <a:pt x="207915" y="76201"/>
                  </a:lnTo>
                  <a:lnTo>
                    <a:pt x="253178" y="64942"/>
                  </a:lnTo>
                  <a:lnTo>
                    <a:pt x="302103" y="54425"/>
                  </a:lnTo>
                  <a:lnTo>
                    <a:pt x="354477" y="44694"/>
                  </a:lnTo>
                  <a:lnTo>
                    <a:pt x="410092" y="35796"/>
                  </a:lnTo>
                  <a:lnTo>
                    <a:pt x="468737" y="27776"/>
                  </a:lnTo>
                  <a:lnTo>
                    <a:pt x="530200" y="20678"/>
                  </a:lnTo>
                  <a:lnTo>
                    <a:pt x="594273" y="14548"/>
                  </a:lnTo>
                  <a:lnTo>
                    <a:pt x="660744" y="9431"/>
                  </a:lnTo>
                  <a:lnTo>
                    <a:pt x="729403" y="5373"/>
                  </a:lnTo>
                  <a:lnTo>
                    <a:pt x="800039" y="2418"/>
                  </a:lnTo>
                  <a:lnTo>
                    <a:pt x="872443" y="612"/>
                  </a:lnTo>
                  <a:lnTo>
                    <a:pt x="946404" y="0"/>
                  </a:lnTo>
                  <a:lnTo>
                    <a:pt x="1020364" y="612"/>
                  </a:lnTo>
                  <a:lnTo>
                    <a:pt x="1092768" y="2418"/>
                  </a:lnTo>
                  <a:lnTo>
                    <a:pt x="1163404" y="5373"/>
                  </a:lnTo>
                  <a:lnTo>
                    <a:pt x="1232063" y="9431"/>
                  </a:lnTo>
                  <a:lnTo>
                    <a:pt x="1298534" y="14548"/>
                  </a:lnTo>
                  <a:lnTo>
                    <a:pt x="1362607" y="20678"/>
                  </a:lnTo>
                  <a:lnTo>
                    <a:pt x="1424070" y="27776"/>
                  </a:lnTo>
                  <a:lnTo>
                    <a:pt x="1482715" y="35796"/>
                  </a:lnTo>
                  <a:lnTo>
                    <a:pt x="1538330" y="44694"/>
                  </a:lnTo>
                  <a:lnTo>
                    <a:pt x="1590704" y="54425"/>
                  </a:lnTo>
                  <a:lnTo>
                    <a:pt x="1639629" y="64942"/>
                  </a:lnTo>
                  <a:lnTo>
                    <a:pt x="1684892" y="76201"/>
                  </a:lnTo>
                  <a:lnTo>
                    <a:pt x="1726284" y="88157"/>
                  </a:lnTo>
                  <a:lnTo>
                    <a:pt x="1763595" y="100764"/>
                  </a:lnTo>
                  <a:lnTo>
                    <a:pt x="1825129" y="127752"/>
                  </a:lnTo>
                  <a:lnTo>
                    <a:pt x="1867812" y="156802"/>
                  </a:lnTo>
                  <a:lnTo>
                    <a:pt x="1892808" y="203453"/>
                  </a:lnTo>
                  <a:lnTo>
                    <a:pt x="1889960" y="219354"/>
                  </a:lnTo>
                  <a:lnTo>
                    <a:pt x="1848932" y="264866"/>
                  </a:lnTo>
                  <a:lnTo>
                    <a:pt x="1796613" y="292930"/>
                  </a:lnTo>
                  <a:lnTo>
                    <a:pt x="1726284" y="318750"/>
                  </a:lnTo>
                  <a:lnTo>
                    <a:pt x="1684892" y="330706"/>
                  </a:lnTo>
                  <a:lnTo>
                    <a:pt x="1639629" y="341965"/>
                  </a:lnTo>
                  <a:lnTo>
                    <a:pt x="1590704" y="352482"/>
                  </a:lnTo>
                  <a:lnTo>
                    <a:pt x="1538330" y="362213"/>
                  </a:lnTo>
                  <a:lnTo>
                    <a:pt x="1482715" y="371111"/>
                  </a:lnTo>
                  <a:lnTo>
                    <a:pt x="1424070" y="379131"/>
                  </a:lnTo>
                  <a:lnTo>
                    <a:pt x="1362607" y="386229"/>
                  </a:lnTo>
                  <a:lnTo>
                    <a:pt x="1298534" y="392359"/>
                  </a:lnTo>
                  <a:lnTo>
                    <a:pt x="1232063" y="397476"/>
                  </a:lnTo>
                  <a:lnTo>
                    <a:pt x="1163404" y="401534"/>
                  </a:lnTo>
                  <a:lnTo>
                    <a:pt x="1092768" y="404489"/>
                  </a:lnTo>
                  <a:lnTo>
                    <a:pt x="1020364" y="406295"/>
                  </a:lnTo>
                  <a:lnTo>
                    <a:pt x="946404" y="406907"/>
                  </a:lnTo>
                  <a:lnTo>
                    <a:pt x="872443" y="406295"/>
                  </a:lnTo>
                  <a:lnTo>
                    <a:pt x="800039" y="404489"/>
                  </a:lnTo>
                  <a:lnTo>
                    <a:pt x="729403" y="401534"/>
                  </a:lnTo>
                  <a:lnTo>
                    <a:pt x="660744" y="397476"/>
                  </a:lnTo>
                  <a:lnTo>
                    <a:pt x="594273" y="392359"/>
                  </a:lnTo>
                  <a:lnTo>
                    <a:pt x="530200" y="386229"/>
                  </a:lnTo>
                  <a:lnTo>
                    <a:pt x="468737" y="379131"/>
                  </a:lnTo>
                  <a:lnTo>
                    <a:pt x="410092" y="371111"/>
                  </a:lnTo>
                  <a:lnTo>
                    <a:pt x="354477" y="362213"/>
                  </a:lnTo>
                  <a:lnTo>
                    <a:pt x="302103" y="352482"/>
                  </a:lnTo>
                  <a:lnTo>
                    <a:pt x="253178" y="341965"/>
                  </a:lnTo>
                  <a:lnTo>
                    <a:pt x="207915" y="330706"/>
                  </a:lnTo>
                  <a:lnTo>
                    <a:pt x="166523" y="318750"/>
                  </a:lnTo>
                  <a:lnTo>
                    <a:pt x="129212" y="306143"/>
                  </a:lnTo>
                  <a:lnTo>
                    <a:pt x="67678" y="279155"/>
                  </a:lnTo>
                  <a:lnTo>
                    <a:pt x="24995" y="250105"/>
                  </a:lnTo>
                  <a:lnTo>
                    <a:pt x="0" y="203453"/>
                  </a:lnTo>
                  <a:close/>
                </a:path>
              </a:pathLst>
            </a:custGeom>
            <a:ln w="381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8544" y="926591"/>
              <a:ext cx="6534911" cy="53492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204024"/>
            <a:ext cx="92303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Publisher’s</a:t>
            </a:r>
            <a:r>
              <a:rPr dirty="0" spc="-35"/>
              <a:t> </a:t>
            </a:r>
            <a:r>
              <a:rPr dirty="0" spc="-5"/>
              <a:t>Manuscript</a:t>
            </a:r>
            <a:r>
              <a:rPr dirty="0" spc="-10"/>
              <a:t> </a:t>
            </a:r>
            <a:r>
              <a:rPr dirty="0"/>
              <a:t>Submission</a:t>
            </a:r>
            <a:r>
              <a:rPr dirty="0" spc="-20"/>
              <a:t> </a:t>
            </a:r>
            <a:r>
              <a:rPr dirty="0" spc="-15"/>
              <a:t>Form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39159" y="6441535"/>
            <a:ext cx="5311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 spc="-1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Calibri"/>
                <a:cs typeface="Calibri"/>
              </a:rPr>
              <a:t>https://sciencevio.com/submit-manuscript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9204" y="905255"/>
            <a:ext cx="6853555" cy="5486400"/>
            <a:chOff x="489204" y="905255"/>
            <a:chExt cx="6853555" cy="5486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4" y="905255"/>
              <a:ext cx="6853427" cy="5486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9052" y="3484295"/>
              <a:ext cx="2665730" cy="2008505"/>
            </a:xfrm>
            <a:custGeom>
              <a:avLst/>
              <a:gdLst/>
              <a:ahLst/>
              <a:cxnLst/>
              <a:rect l="l" t="t" r="r" b="b"/>
              <a:pathLst>
                <a:path w="2665729" h="2008504">
                  <a:moveTo>
                    <a:pt x="140652" y="0"/>
                  </a:moveTo>
                  <a:lnTo>
                    <a:pt x="444245" y="1403172"/>
                  </a:lnTo>
                  <a:lnTo>
                    <a:pt x="0" y="1403172"/>
                  </a:lnTo>
                  <a:lnTo>
                    <a:pt x="0" y="2008200"/>
                  </a:lnTo>
                  <a:lnTo>
                    <a:pt x="2665476" y="2008200"/>
                  </a:lnTo>
                  <a:lnTo>
                    <a:pt x="2665476" y="1403172"/>
                  </a:lnTo>
                  <a:lnTo>
                    <a:pt x="1110615" y="1403172"/>
                  </a:lnTo>
                  <a:lnTo>
                    <a:pt x="140652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706963" y="4974894"/>
            <a:ext cx="2369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F4E79"/>
                </a:solidFill>
                <a:latin typeface="Calibri"/>
                <a:cs typeface="Calibri"/>
              </a:rPr>
              <a:t>Select</a:t>
            </a:r>
            <a:r>
              <a:rPr dirty="0" sz="2400" spc="-6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F4E79"/>
                </a:solidFill>
                <a:latin typeface="Calibri"/>
                <a:cs typeface="Calibri"/>
              </a:rPr>
              <a:t>your</a:t>
            </a:r>
            <a:r>
              <a:rPr dirty="0" sz="2400" spc="-3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1F4E79"/>
                </a:solidFill>
                <a:latin typeface="Calibri"/>
                <a:cs typeface="Calibri"/>
              </a:rPr>
              <a:t>Journal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07052" y="2301239"/>
            <a:ext cx="7117080" cy="4133215"/>
            <a:chOff x="4607052" y="2301239"/>
            <a:chExt cx="7117080" cy="41332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6196" y="2310384"/>
              <a:ext cx="7098791" cy="41136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11624" y="2305811"/>
              <a:ext cx="7108190" cy="4124325"/>
            </a:xfrm>
            <a:custGeom>
              <a:avLst/>
              <a:gdLst/>
              <a:ahLst/>
              <a:cxnLst/>
              <a:rect l="l" t="t" r="r" b="b"/>
              <a:pathLst>
                <a:path w="7108190" h="4124325">
                  <a:moveTo>
                    <a:pt x="0" y="0"/>
                  </a:moveTo>
                  <a:lnTo>
                    <a:pt x="7107935" y="0"/>
                  </a:lnTo>
                  <a:lnTo>
                    <a:pt x="7107935" y="4123944"/>
                  </a:lnTo>
                  <a:lnTo>
                    <a:pt x="0" y="41239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378" y="2974340"/>
            <a:ext cx="107099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5"/>
              <a:t>Proactive</a:t>
            </a:r>
            <a:r>
              <a:rPr dirty="0" sz="4800" spc="-25"/>
              <a:t> </a:t>
            </a:r>
            <a:r>
              <a:rPr dirty="0" sz="4800" spc="-15"/>
              <a:t>approaches</a:t>
            </a:r>
            <a:r>
              <a:rPr dirty="0" sz="4800" spc="5"/>
              <a:t> </a:t>
            </a:r>
            <a:r>
              <a:rPr dirty="0" sz="4800" spc="-25"/>
              <a:t>to</a:t>
            </a:r>
            <a:r>
              <a:rPr dirty="0" sz="4800" spc="-5"/>
              <a:t> </a:t>
            </a:r>
            <a:r>
              <a:rPr dirty="0" sz="4800" spc="-10"/>
              <a:t>ethical</a:t>
            </a:r>
            <a:r>
              <a:rPr dirty="0" sz="4800" spc="-5"/>
              <a:t> </a:t>
            </a:r>
            <a:r>
              <a:rPr dirty="0" sz="4800" spc="-15"/>
              <a:t>scholarship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67386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Case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Study: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Cautionary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90">
                <a:solidFill>
                  <a:srgbClr val="000000"/>
                </a:solidFill>
              </a:rPr>
              <a:t>Tale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34868" y="1825752"/>
            <a:ext cx="5922645" cy="4358640"/>
            <a:chOff x="3134868" y="1825752"/>
            <a:chExt cx="5922645" cy="4358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4868" y="1825752"/>
              <a:ext cx="5922251" cy="43510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4556" y="5907023"/>
              <a:ext cx="2115311" cy="27736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13533" y="1041469"/>
            <a:ext cx="5139690" cy="5746750"/>
            <a:chOff x="2913533" y="1041469"/>
            <a:chExt cx="5139690" cy="5746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0468" y="1078407"/>
              <a:ext cx="5065733" cy="56724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29916" y="1057852"/>
              <a:ext cx="5107305" cy="5713730"/>
            </a:xfrm>
            <a:custGeom>
              <a:avLst/>
              <a:gdLst/>
              <a:ahLst/>
              <a:cxnLst/>
              <a:rect l="l" t="t" r="r" b="b"/>
              <a:pathLst>
                <a:path w="5107305" h="5713730">
                  <a:moveTo>
                    <a:pt x="0" y="385129"/>
                  </a:moveTo>
                  <a:lnTo>
                    <a:pt x="4667135" y="0"/>
                  </a:lnTo>
                  <a:lnTo>
                    <a:pt x="5106835" y="5328444"/>
                  </a:lnTo>
                  <a:lnTo>
                    <a:pt x="439700" y="5713573"/>
                  </a:lnTo>
                  <a:lnTo>
                    <a:pt x="0" y="385129"/>
                  </a:lnTo>
                  <a:close/>
                </a:path>
              </a:pathLst>
            </a:custGeom>
            <a:ln w="3276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87471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Be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suspicious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unsolicited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invitations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91732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00000"/>
                </a:solidFill>
              </a:rPr>
              <a:t>Deciding </a:t>
            </a:r>
            <a:r>
              <a:rPr dirty="0" spc="-15">
                <a:solidFill>
                  <a:srgbClr val="000000"/>
                </a:solidFill>
              </a:rPr>
              <a:t>where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to</a:t>
            </a:r>
            <a:r>
              <a:rPr dirty="0" spc="1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publish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your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research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43343" y="1455420"/>
            <a:ext cx="4430395" cy="2136775"/>
            <a:chOff x="6943343" y="1455420"/>
            <a:chExt cx="4430395" cy="2136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3343" y="1455420"/>
              <a:ext cx="4410443" cy="21366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67949" y="2137409"/>
              <a:ext cx="1087120" cy="287020"/>
            </a:xfrm>
            <a:custGeom>
              <a:avLst/>
              <a:gdLst/>
              <a:ahLst/>
              <a:cxnLst/>
              <a:rect l="l" t="t" r="r" b="b"/>
              <a:pathLst>
                <a:path w="1087120" h="287019">
                  <a:moveTo>
                    <a:pt x="0" y="143255"/>
                  </a:moveTo>
                  <a:lnTo>
                    <a:pt x="19407" y="105171"/>
                  </a:lnTo>
                  <a:lnTo>
                    <a:pt x="74176" y="70950"/>
                  </a:lnTo>
                  <a:lnTo>
                    <a:pt x="113203" y="55715"/>
                  </a:lnTo>
                  <a:lnTo>
                    <a:pt x="159129" y="41957"/>
                  </a:lnTo>
                  <a:lnTo>
                    <a:pt x="211306" y="29848"/>
                  </a:lnTo>
                  <a:lnTo>
                    <a:pt x="269087" y="19557"/>
                  </a:lnTo>
                  <a:lnTo>
                    <a:pt x="331825" y="11257"/>
                  </a:lnTo>
                  <a:lnTo>
                    <a:pt x="398872" y="5117"/>
                  </a:lnTo>
                  <a:lnTo>
                    <a:pt x="469581" y="1307"/>
                  </a:lnTo>
                  <a:lnTo>
                    <a:pt x="543306" y="0"/>
                  </a:lnTo>
                  <a:lnTo>
                    <a:pt x="617030" y="1307"/>
                  </a:lnTo>
                  <a:lnTo>
                    <a:pt x="687739" y="5117"/>
                  </a:lnTo>
                  <a:lnTo>
                    <a:pt x="754786" y="11257"/>
                  </a:lnTo>
                  <a:lnTo>
                    <a:pt x="817524" y="19557"/>
                  </a:lnTo>
                  <a:lnTo>
                    <a:pt x="875305" y="29848"/>
                  </a:lnTo>
                  <a:lnTo>
                    <a:pt x="927482" y="41957"/>
                  </a:lnTo>
                  <a:lnTo>
                    <a:pt x="973408" y="55715"/>
                  </a:lnTo>
                  <a:lnTo>
                    <a:pt x="1012435" y="70950"/>
                  </a:lnTo>
                  <a:lnTo>
                    <a:pt x="1067204" y="105171"/>
                  </a:lnTo>
                  <a:lnTo>
                    <a:pt x="1086612" y="143255"/>
                  </a:lnTo>
                  <a:lnTo>
                    <a:pt x="1081652" y="162695"/>
                  </a:lnTo>
                  <a:lnTo>
                    <a:pt x="1043916" y="199018"/>
                  </a:lnTo>
                  <a:lnTo>
                    <a:pt x="973408" y="230796"/>
                  </a:lnTo>
                  <a:lnTo>
                    <a:pt x="927482" y="244554"/>
                  </a:lnTo>
                  <a:lnTo>
                    <a:pt x="875305" y="256663"/>
                  </a:lnTo>
                  <a:lnTo>
                    <a:pt x="817524" y="266953"/>
                  </a:lnTo>
                  <a:lnTo>
                    <a:pt x="754786" y="275254"/>
                  </a:lnTo>
                  <a:lnTo>
                    <a:pt x="687739" y="281394"/>
                  </a:lnTo>
                  <a:lnTo>
                    <a:pt x="617030" y="285204"/>
                  </a:lnTo>
                  <a:lnTo>
                    <a:pt x="543306" y="286511"/>
                  </a:lnTo>
                  <a:lnTo>
                    <a:pt x="469581" y="285204"/>
                  </a:lnTo>
                  <a:lnTo>
                    <a:pt x="398872" y="281394"/>
                  </a:lnTo>
                  <a:lnTo>
                    <a:pt x="331825" y="275254"/>
                  </a:lnTo>
                  <a:lnTo>
                    <a:pt x="269087" y="266953"/>
                  </a:lnTo>
                  <a:lnTo>
                    <a:pt x="211306" y="256663"/>
                  </a:lnTo>
                  <a:lnTo>
                    <a:pt x="159129" y="244554"/>
                  </a:lnTo>
                  <a:lnTo>
                    <a:pt x="113203" y="230796"/>
                  </a:lnTo>
                  <a:lnTo>
                    <a:pt x="74176" y="215561"/>
                  </a:lnTo>
                  <a:lnTo>
                    <a:pt x="19407" y="181340"/>
                  </a:lnTo>
                  <a:lnTo>
                    <a:pt x="0" y="14325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6943343" y="3785616"/>
            <a:ext cx="4410710" cy="2056130"/>
            <a:chOff x="6943343" y="3785616"/>
            <a:chExt cx="4410710" cy="20561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3343" y="3785616"/>
              <a:ext cx="4410443" cy="3444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3343" y="4076700"/>
              <a:ext cx="4410455" cy="17644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16937" y="1484288"/>
            <a:ext cx="5244465" cy="41338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132715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5">
                <a:latin typeface="Calibri"/>
                <a:cs typeface="Calibri"/>
              </a:rPr>
              <a:t>Take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where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mentors,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experts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your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field,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colleagues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publishing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240665" marR="5080" indent="-2286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Use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library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resources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such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Web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Science’s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Journal</a:t>
            </a:r>
            <a:r>
              <a:rPr dirty="0" sz="2000" spc="-10">
                <a:latin typeface="Calibri"/>
                <a:cs typeface="Calibri"/>
              </a:rPr>
              <a:t> Citation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Report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new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Journal</a:t>
            </a:r>
            <a:r>
              <a:rPr dirty="0" sz="2000" spc="-10">
                <a:latin typeface="Calibri"/>
                <a:cs typeface="Calibri"/>
              </a:rPr>
              <a:t> Citation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Indicator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Elsevier’s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free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SciMago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identify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top-ranked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journals</a:t>
            </a:r>
            <a:endParaRPr sz="2000">
              <a:latin typeface="Calibri"/>
              <a:cs typeface="Calibri"/>
            </a:endParaRPr>
          </a:p>
          <a:p>
            <a:pPr marL="241300" marR="338455" indent="-228600">
              <a:lnSpc>
                <a:spcPts val="2160"/>
              </a:lnSpc>
              <a:spcBef>
                <a:spcPts val="1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Explore new </a:t>
            </a:r>
            <a:r>
              <a:rPr dirty="0" sz="2000">
                <a:latin typeface="Calibri"/>
                <a:cs typeface="Calibri"/>
              </a:rPr>
              <a:t>AI </a:t>
            </a:r>
            <a:r>
              <a:rPr dirty="0" sz="2000" spc="-10">
                <a:latin typeface="Calibri"/>
                <a:cs typeface="Calibri"/>
              </a:rPr>
              <a:t>tools </a:t>
            </a:r>
            <a:r>
              <a:rPr dirty="0" sz="2000" spc="-5">
                <a:latin typeface="Calibri"/>
                <a:cs typeface="Calibri"/>
              </a:rPr>
              <a:t>that recommend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publications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5">
                <a:latin typeface="Calibri"/>
                <a:cs typeface="Calibri"/>
              </a:rPr>
              <a:t>your </a:t>
            </a:r>
            <a:r>
              <a:rPr dirty="0" sz="2000" spc="-10">
                <a:latin typeface="Calibri"/>
                <a:cs typeface="Calibri"/>
              </a:rPr>
              <a:t>work </a:t>
            </a:r>
            <a:r>
              <a:rPr dirty="0" sz="2000">
                <a:latin typeface="Calibri"/>
                <a:cs typeface="Calibri"/>
              </a:rPr>
              <a:t>(e.g. </a:t>
            </a:r>
            <a:r>
              <a:rPr dirty="0" sz="2000" spc="-10">
                <a:latin typeface="Calibri"/>
                <a:cs typeface="Calibri"/>
              </a:rPr>
              <a:t>JANE, </a:t>
            </a:r>
            <a:r>
              <a:rPr dirty="0" sz="2000" spc="-5">
                <a:latin typeface="Calibri"/>
                <a:cs typeface="Calibri"/>
              </a:rPr>
              <a:t>Journal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Guide, </a:t>
            </a:r>
            <a:r>
              <a:rPr dirty="0" sz="2000" spc="-25">
                <a:latin typeface="Calibri"/>
                <a:cs typeface="Calibri"/>
              </a:rPr>
              <a:t>Web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Science </a:t>
            </a:r>
            <a:r>
              <a:rPr dirty="0" sz="2000" spc="-5">
                <a:latin typeface="Calibri"/>
                <a:cs typeface="Calibri"/>
              </a:rPr>
              <a:t>Manuscript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Match, </a:t>
            </a:r>
            <a:r>
              <a:rPr dirty="0" sz="2000" spc="-5">
                <a:latin typeface="Calibri"/>
                <a:cs typeface="Calibri"/>
              </a:rPr>
              <a:t> Springer’s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Journal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Suggester,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etc).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00">
              <a:latin typeface="Calibri"/>
              <a:cs typeface="Calibri"/>
            </a:endParaRPr>
          </a:p>
          <a:p>
            <a:pPr marL="241300" marR="308610" indent="-2286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Evaluate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credibility of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publication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publisher </a:t>
            </a:r>
            <a:r>
              <a:rPr dirty="0" sz="2000" spc="-15">
                <a:latin typeface="Calibri"/>
                <a:cs typeface="Calibri"/>
              </a:rPr>
              <a:t>before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submitting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your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79711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Ask</a:t>
            </a:r>
            <a:r>
              <a:rPr dirty="0" spc="-1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your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subject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specialist</a:t>
            </a:r>
            <a:r>
              <a:rPr dirty="0" spc="-15">
                <a:solidFill>
                  <a:srgbClr val="000000"/>
                </a:solidFill>
              </a:rPr>
              <a:t> librarian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65141" y="5400997"/>
            <a:ext cx="2978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https://uflib.ufl.edu/specialists/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523" y="1613916"/>
            <a:ext cx="6448043" cy="44074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17449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00000"/>
                </a:solidFill>
              </a:rPr>
              <a:t>A</a:t>
            </a:r>
            <a:r>
              <a:rPr dirty="0" spc="-35">
                <a:solidFill>
                  <a:srgbClr val="000000"/>
                </a:solidFill>
              </a:rPr>
              <a:t>g</a:t>
            </a:r>
            <a:r>
              <a:rPr dirty="0" spc="5">
                <a:solidFill>
                  <a:srgbClr val="000000"/>
                </a:solidFill>
              </a:rPr>
              <a:t>enda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424525"/>
            <a:ext cx="6478905" cy="3604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Reminders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session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Defining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predatory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publishing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scams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OMICS scandal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Warning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signs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Adam </a:t>
            </a:r>
            <a:r>
              <a:rPr dirty="0" sz="2800" spc="-10">
                <a:latin typeface="Calibri"/>
                <a:cs typeface="Calibri"/>
              </a:rPr>
              <a:t>Ruins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Everything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cautionary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tale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Proactive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approaches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ethical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scholarship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0136" y="5771859"/>
            <a:ext cx="2744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This</a:t>
            </a:r>
            <a:r>
              <a:rPr dirty="0" u="sng" sz="900" spc="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Photo</a:t>
            </a:r>
            <a:r>
              <a:rPr dirty="0" sz="900" spc="-10">
                <a:solidFill>
                  <a:srgbClr val="05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z="900" spc="-5">
                <a:latin typeface="Calibri"/>
                <a:cs typeface="Calibri"/>
              </a:rPr>
              <a:t>by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Unknown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Author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is licensed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under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u="sng" sz="9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CC</a:t>
            </a:r>
            <a:r>
              <a:rPr dirty="0" u="sng" sz="900" spc="-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9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BY-NC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60337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solidFill>
                  <a:srgbClr val="000000"/>
                </a:solidFill>
              </a:rPr>
              <a:t>Checklist</a:t>
            </a:r>
            <a:r>
              <a:rPr dirty="0" spc="-2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for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warning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signs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900" y="1690128"/>
            <a:ext cx="6105130" cy="13060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0771" y="3317747"/>
            <a:ext cx="4762499" cy="2666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23304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>
                <a:solidFill>
                  <a:srgbClr val="000000"/>
                </a:solidFill>
              </a:rPr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0944" y="2482734"/>
            <a:ext cx="512826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Additional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Readings </a:t>
            </a:r>
            <a:r>
              <a:rPr dirty="0" sz="1800" b="1">
                <a:latin typeface="Calibri"/>
                <a:cs typeface="Calibri"/>
              </a:rPr>
              <a:t>on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Predatory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Publishing: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Predatory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journals: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definition,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defense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https://www.nature.com/articles/d41586-019-03759-y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12115">
              <a:lnSpc>
                <a:spcPct val="100000"/>
              </a:lnSpc>
            </a:pPr>
            <a:r>
              <a:rPr dirty="0" sz="1800" spc="-15">
                <a:latin typeface="Calibri"/>
                <a:cs typeface="Calibri"/>
              </a:rPr>
              <a:t>Readers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beware!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Predatory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journals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infiltrating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citation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databases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Severin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Low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u="sng" sz="1800" spc="-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https://doi.org/10.1007/s00038-019-01284-3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841" y="2482734"/>
            <a:ext cx="503174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Predatory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&amp;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Questionable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Publishing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https://guides.uflib.ufl.edu/predatorypublishing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Think.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Check.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Submit.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https://thinkchecksubmit.org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Think.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Check.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Attend.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https://thinkcheckattend.org/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Navigating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Questionable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Publishing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Practices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[17 </a:t>
            </a:r>
            <a:r>
              <a:rPr dirty="0" sz="1800" spc="-5">
                <a:latin typeface="Calibri"/>
                <a:cs typeface="Calibri"/>
              </a:rPr>
              <a:t>min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presentation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Faculty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Senate,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2020]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https://ufdc.ufl.edu/IR00011093/00001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7928" y="365760"/>
            <a:ext cx="2676131" cy="19766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24" y="606576"/>
            <a:ext cx="50203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Things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to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remember…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2926" y="1964498"/>
            <a:ext cx="7690484" cy="3164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1500" indent="-559435">
              <a:lnSpc>
                <a:spcPct val="100000"/>
              </a:lnSpc>
              <a:spcBef>
                <a:spcPts val="10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Critically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appraise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where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share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your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research</a:t>
            </a:r>
            <a:endParaRPr sz="2400">
              <a:latin typeface="Calibri"/>
              <a:cs typeface="Calibri"/>
            </a:endParaRPr>
          </a:p>
          <a:p>
            <a:pPr marL="571500" indent="-559435">
              <a:lnSpc>
                <a:spcPts val="2770"/>
              </a:lnSpc>
              <a:spcBef>
                <a:spcPts val="51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5">
                <a:latin typeface="Calibri"/>
                <a:cs typeface="Calibri"/>
              </a:rPr>
              <a:t>Recognize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warning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signs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fraudulent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publishers</a:t>
            </a:r>
            <a:endParaRPr sz="2400">
              <a:latin typeface="Calibri"/>
              <a:cs typeface="Calibri"/>
            </a:endParaRPr>
          </a:p>
          <a:p>
            <a:pPr lvl="1" marL="1181100" indent="-508000">
              <a:lnSpc>
                <a:spcPts val="217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10">
                <a:latin typeface="Calibri"/>
                <a:cs typeface="Calibri"/>
              </a:rPr>
              <a:t>Green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credible publishers/publications</a:t>
            </a:r>
            <a:endParaRPr sz="2000">
              <a:latin typeface="Calibri"/>
              <a:cs typeface="Calibri"/>
            </a:endParaRPr>
          </a:p>
          <a:p>
            <a:pPr lvl="1" marL="1181100" indent="-508000">
              <a:lnSpc>
                <a:spcPts val="216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30">
                <a:latin typeface="Calibri"/>
                <a:cs typeface="Calibri"/>
              </a:rPr>
              <a:t>Yellow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warning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5">
                <a:latin typeface="Calibri"/>
                <a:cs typeface="Calibri"/>
              </a:rPr>
              <a:t>need </a:t>
            </a:r>
            <a:r>
              <a:rPr dirty="0" sz="2000" spc="-10">
                <a:latin typeface="Calibri"/>
                <a:cs typeface="Calibri"/>
              </a:rPr>
              <a:t>more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research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confirm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credibility</a:t>
            </a:r>
            <a:endParaRPr sz="2000">
              <a:latin typeface="Calibri"/>
              <a:cs typeface="Calibri"/>
            </a:endParaRPr>
          </a:p>
          <a:p>
            <a:pPr lvl="1" marL="1181100" indent="-508000">
              <a:lnSpc>
                <a:spcPts val="2280"/>
              </a:lnSpc>
              <a:buSzPct val="120000"/>
              <a:buChar char="•"/>
              <a:tabLst>
                <a:tab pos="1181100" algn="l"/>
                <a:tab pos="1181735" algn="l"/>
              </a:tabLst>
            </a:pPr>
            <a:r>
              <a:rPr dirty="0" sz="2000" spc="-15">
                <a:latin typeface="Calibri"/>
                <a:cs typeface="Calibri"/>
              </a:rPr>
              <a:t>Red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=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stop,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outlet appears </a:t>
            </a:r>
            <a:r>
              <a:rPr dirty="0" sz="2000" spc="-10">
                <a:latin typeface="Calibri"/>
                <a:cs typeface="Calibri"/>
              </a:rPr>
              <a:t>untrustworthy</a:t>
            </a:r>
            <a:endParaRPr sz="2000">
              <a:latin typeface="Calibri"/>
              <a:cs typeface="Calibri"/>
            </a:endParaRPr>
          </a:p>
          <a:p>
            <a:pPr marL="571500" marR="5080" indent="-559435">
              <a:lnSpc>
                <a:spcPts val="2590"/>
              </a:lnSpc>
              <a:spcBef>
                <a:spcPts val="815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5">
                <a:latin typeface="Calibri"/>
                <a:cs typeface="Calibri"/>
              </a:rPr>
              <a:t>No single </a:t>
            </a:r>
            <a:r>
              <a:rPr dirty="0" sz="2400" spc="-15">
                <a:latin typeface="Calibri"/>
                <a:cs typeface="Calibri"/>
              </a:rPr>
              <a:t>tool </a:t>
            </a:r>
            <a:r>
              <a:rPr dirty="0" sz="2400" spc="-5">
                <a:latin typeface="Calibri"/>
                <a:cs typeface="Calibri"/>
              </a:rPr>
              <a:t>or </a:t>
            </a:r>
            <a:r>
              <a:rPr dirty="0" sz="2400" spc="-10">
                <a:latin typeface="Calibri"/>
                <a:cs typeface="Calibri"/>
              </a:rPr>
              <a:t>list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sufficient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confirm </a:t>
            </a:r>
            <a:r>
              <a:rPr dirty="0" sz="2400" spc="-5">
                <a:latin typeface="Calibri"/>
                <a:cs typeface="Calibri"/>
              </a:rPr>
              <a:t>credibility of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publication/publisher</a:t>
            </a:r>
            <a:endParaRPr sz="2400">
              <a:latin typeface="Calibri"/>
              <a:cs typeface="Calibri"/>
            </a:endParaRPr>
          </a:p>
          <a:p>
            <a:pPr marL="571500" marR="217804" indent="-559435">
              <a:lnSpc>
                <a:spcPts val="2590"/>
              </a:lnSpc>
              <a:spcBef>
                <a:spcPts val="810"/>
              </a:spcBef>
              <a:buSzPct val="125000"/>
              <a:buChar char="•"/>
              <a:tabLst>
                <a:tab pos="571500" algn="l"/>
                <a:tab pos="572135" algn="l"/>
              </a:tabLst>
            </a:pPr>
            <a:r>
              <a:rPr dirty="0" sz="2400" spc="-10">
                <a:latin typeface="Calibri"/>
                <a:cs typeface="Calibri"/>
              </a:rPr>
              <a:t>Fraudulent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publishing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separate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issue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quality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publication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reasonable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costs 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publish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344" y="1283208"/>
            <a:ext cx="1507235" cy="19400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4900" y="1591056"/>
            <a:ext cx="2362199" cy="36758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25552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Thank</a:t>
            </a:r>
            <a:r>
              <a:rPr dirty="0" spc="-9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you!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9503" y="2614815"/>
            <a:ext cx="841438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libri"/>
                <a:cs typeface="Calibri"/>
              </a:rPr>
              <a:t>Please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take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survey at: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2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https://ufl.qualtrics.com/jfe/form/SV_1WVLQUcrykr7YFM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37" y="612637"/>
            <a:ext cx="87007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b="1">
                <a:solidFill>
                  <a:srgbClr val="2E5496"/>
                </a:solidFill>
                <a:latin typeface="Calibri"/>
                <a:cs typeface="Calibri"/>
              </a:rPr>
              <a:t>If</a:t>
            </a:r>
            <a:r>
              <a:rPr dirty="0" spc="-1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pc="-120" b="1">
                <a:solidFill>
                  <a:srgbClr val="2E5496"/>
                </a:solidFill>
                <a:latin typeface="Calibri"/>
                <a:cs typeface="Calibri"/>
              </a:rPr>
              <a:t>You</a:t>
            </a:r>
            <a:r>
              <a:rPr dirty="0" spc="-1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2E5496"/>
                </a:solidFill>
                <a:latin typeface="Calibri"/>
                <a:cs typeface="Calibri"/>
              </a:rPr>
              <a:t>Suspect</a:t>
            </a:r>
            <a:r>
              <a:rPr dirty="0" spc="-3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pc="-15" b="1">
                <a:solidFill>
                  <a:srgbClr val="2E5496"/>
                </a:solidFill>
                <a:latin typeface="Calibri"/>
                <a:cs typeface="Calibri"/>
              </a:rPr>
              <a:t>Research</a:t>
            </a:r>
            <a:r>
              <a:rPr dirty="0" spc="-3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2E5496"/>
                </a:solidFill>
                <a:latin typeface="Calibri"/>
                <a:cs typeface="Calibri"/>
              </a:rPr>
              <a:t>Misconduct…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5"/>
              </a:spcBef>
            </a:pPr>
            <a:r>
              <a:rPr dirty="0" u="sng" spc="-10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Research </a:t>
            </a:r>
            <a:r>
              <a:rPr dirty="0" u="sng" spc="-5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Misconduct </a:t>
            </a:r>
            <a:r>
              <a:rPr dirty="0"/>
              <a:t>means </a:t>
            </a:r>
            <a:r>
              <a:rPr dirty="0" spc="5"/>
              <a:t> </a:t>
            </a:r>
            <a:r>
              <a:rPr dirty="0" spc="-10" b="1">
                <a:latin typeface="Calibri"/>
                <a:cs typeface="Calibri"/>
              </a:rPr>
              <a:t>fabrication</a:t>
            </a:r>
            <a:r>
              <a:rPr dirty="0" spc="-10"/>
              <a:t>,</a:t>
            </a:r>
            <a:r>
              <a:rPr dirty="0"/>
              <a:t> </a:t>
            </a:r>
            <a:r>
              <a:rPr dirty="0" spc="-10" b="1">
                <a:latin typeface="Calibri"/>
                <a:cs typeface="Calibri"/>
              </a:rPr>
              <a:t>falsification</a:t>
            </a:r>
            <a:r>
              <a:rPr dirty="0" spc="-10"/>
              <a:t>,</a:t>
            </a:r>
            <a:r>
              <a:rPr dirty="0" spc="-15"/>
              <a:t> </a:t>
            </a:r>
            <a:r>
              <a:rPr dirty="0" spc="-10"/>
              <a:t>or </a:t>
            </a:r>
            <a:r>
              <a:rPr dirty="0" spc="-5"/>
              <a:t> </a:t>
            </a:r>
            <a:r>
              <a:rPr dirty="0" spc="-5" b="1">
                <a:latin typeface="Calibri"/>
                <a:cs typeface="Calibri"/>
              </a:rPr>
              <a:t>plagiarism </a:t>
            </a:r>
            <a:r>
              <a:rPr dirty="0"/>
              <a:t>in </a:t>
            </a:r>
            <a:r>
              <a:rPr dirty="0" spc="-5"/>
              <a:t>proposing, </a:t>
            </a:r>
            <a:r>
              <a:rPr dirty="0" spc="-10"/>
              <a:t>performing, </a:t>
            </a:r>
            <a:r>
              <a:rPr dirty="0" spc="-5"/>
              <a:t> or </a:t>
            </a:r>
            <a:r>
              <a:rPr dirty="0" spc="-10"/>
              <a:t>reviewing research, </a:t>
            </a:r>
            <a:r>
              <a:rPr dirty="0" spc="-5"/>
              <a:t>or </a:t>
            </a:r>
            <a:r>
              <a:rPr dirty="0"/>
              <a:t>in </a:t>
            </a:r>
            <a:r>
              <a:rPr dirty="0" spc="-5"/>
              <a:t>reporting </a:t>
            </a:r>
            <a:r>
              <a:rPr dirty="0" spc="-575"/>
              <a:t> </a:t>
            </a:r>
            <a:r>
              <a:rPr dirty="0" spc="-10"/>
              <a:t>research</a:t>
            </a:r>
            <a:r>
              <a:rPr dirty="0" spc="-40"/>
              <a:t> </a:t>
            </a:r>
            <a:r>
              <a:rPr dirty="0" spc="-5"/>
              <a:t>results.</a:t>
            </a:r>
          </a:p>
          <a:p>
            <a:pPr marL="12700" marR="33020">
              <a:lnSpc>
                <a:spcPts val="2500"/>
              </a:lnSpc>
              <a:spcBef>
                <a:spcPts val="1420"/>
              </a:spcBef>
              <a:tabLst>
                <a:tab pos="3879850" algn="l"/>
              </a:tabLst>
            </a:pPr>
            <a:r>
              <a:rPr dirty="0" u="sng" spc="-5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Questionable </a:t>
            </a:r>
            <a:r>
              <a:rPr dirty="0" u="sng" spc="-10" b="1"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Research Practices </a:t>
            </a:r>
            <a:r>
              <a:rPr dirty="0" spc="-10"/>
              <a:t>are </a:t>
            </a:r>
            <a:r>
              <a:rPr dirty="0" spc="-575"/>
              <a:t> </a:t>
            </a:r>
            <a:r>
              <a:rPr dirty="0" spc="-5"/>
              <a:t>reports</a:t>
            </a:r>
            <a:r>
              <a:rPr dirty="0" spc="-20"/>
              <a:t> </a:t>
            </a:r>
            <a:r>
              <a:rPr dirty="0" spc="-5"/>
              <a:t>of </a:t>
            </a:r>
            <a:r>
              <a:rPr dirty="0" spc="-5" b="1">
                <a:latin typeface="Calibri"/>
                <a:cs typeface="Calibri"/>
              </a:rPr>
              <a:t>careless</a:t>
            </a:r>
            <a:r>
              <a:rPr dirty="0" spc="-5"/>
              <a:t>,</a:t>
            </a:r>
            <a:r>
              <a:rPr dirty="0" spc="-15"/>
              <a:t> </a:t>
            </a:r>
            <a:r>
              <a:rPr dirty="0" spc="-10" b="1">
                <a:latin typeface="Calibri"/>
                <a:cs typeface="Calibri"/>
              </a:rPr>
              <a:t>irregular</a:t>
            </a:r>
            <a:r>
              <a:rPr dirty="0" spc="-10"/>
              <a:t>,</a:t>
            </a:r>
            <a:r>
              <a:rPr dirty="0" spc="15"/>
              <a:t> </a:t>
            </a:r>
            <a:r>
              <a:rPr dirty="0" spc="-10"/>
              <a:t>or </a:t>
            </a:r>
            <a:r>
              <a:rPr dirty="0" spc="-5"/>
              <a:t> </a:t>
            </a:r>
            <a:r>
              <a:rPr dirty="0" spc="-15" b="1">
                <a:latin typeface="Calibri"/>
                <a:cs typeface="Calibri"/>
              </a:rPr>
              <a:t>contentious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research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practices</a:t>
            </a:r>
            <a:r>
              <a:rPr dirty="0" spc="-10"/>
              <a:t>,</a:t>
            </a:r>
            <a:r>
              <a:rPr dirty="0" spc="-5"/>
              <a:t> </a:t>
            </a:r>
            <a:r>
              <a:rPr dirty="0"/>
              <a:t>as </a:t>
            </a:r>
            <a:r>
              <a:rPr dirty="0" spc="5"/>
              <a:t> </a:t>
            </a:r>
            <a:r>
              <a:rPr dirty="0" spc="-10"/>
              <a:t>well</a:t>
            </a:r>
            <a:r>
              <a:rPr dirty="0" spc="5"/>
              <a:t> </a:t>
            </a:r>
            <a:r>
              <a:rPr dirty="0"/>
              <a:t>as</a:t>
            </a:r>
            <a:r>
              <a:rPr dirty="0" spc="-5"/>
              <a:t> authorship</a:t>
            </a:r>
            <a:r>
              <a:rPr dirty="0" spc="-10"/>
              <a:t> </a:t>
            </a:r>
            <a:r>
              <a:rPr dirty="0" spc="-5"/>
              <a:t>disputes,	</a:t>
            </a:r>
            <a:r>
              <a:rPr dirty="0" spc="-20"/>
              <a:t>may</a:t>
            </a:r>
            <a:r>
              <a:rPr dirty="0" spc="-85"/>
              <a:t> </a:t>
            </a:r>
            <a:r>
              <a:rPr dirty="0" spc="-5"/>
              <a:t>not </a:t>
            </a:r>
            <a:r>
              <a:rPr dirty="0" spc="-570"/>
              <a:t> </a:t>
            </a:r>
            <a:r>
              <a:rPr dirty="0" spc="-5"/>
              <a:t>meet </a:t>
            </a:r>
            <a:r>
              <a:rPr dirty="0"/>
              <a:t>the </a:t>
            </a:r>
            <a:r>
              <a:rPr dirty="0" spc="-15"/>
              <a:t>standard </a:t>
            </a:r>
            <a:r>
              <a:rPr dirty="0" spc="-25"/>
              <a:t>for </a:t>
            </a:r>
            <a:r>
              <a:rPr dirty="0" spc="-10"/>
              <a:t>research </a:t>
            </a:r>
            <a:r>
              <a:rPr dirty="0" spc="-5"/>
              <a:t> misconduct but </a:t>
            </a:r>
            <a:r>
              <a:rPr dirty="0" spc="-20"/>
              <a:t>may </a:t>
            </a:r>
            <a:r>
              <a:rPr dirty="0" spc="-5"/>
              <a:t>be </a:t>
            </a:r>
            <a:r>
              <a:rPr dirty="0"/>
              <a:t>a </a:t>
            </a:r>
            <a:r>
              <a:rPr dirty="0" spc="-10"/>
              <a:t>research </a:t>
            </a:r>
            <a:r>
              <a:rPr dirty="0" spc="-5"/>
              <a:t> integrity</a:t>
            </a:r>
            <a:r>
              <a:rPr dirty="0" spc="-35"/>
              <a:t> </a:t>
            </a:r>
            <a:r>
              <a:rPr dirty="0" spc="-5"/>
              <a:t>violation.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50938" y="1451599"/>
            <a:ext cx="5260975" cy="285051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46990">
              <a:lnSpc>
                <a:spcPts val="2880"/>
              </a:lnSpc>
              <a:spcBef>
                <a:spcPts val="795"/>
              </a:spcBef>
            </a:pPr>
            <a:r>
              <a:rPr dirty="0" sz="3000" spc="-25">
                <a:solidFill>
                  <a:srgbClr val="2E5496"/>
                </a:solidFill>
                <a:latin typeface="Calibri"/>
                <a:cs typeface="Calibri"/>
              </a:rPr>
              <a:t>Make </a:t>
            </a:r>
            <a:r>
              <a:rPr dirty="0" sz="3000">
                <a:solidFill>
                  <a:srgbClr val="2E5496"/>
                </a:solidFill>
                <a:latin typeface="Calibri"/>
                <a:cs typeface="Calibri"/>
              </a:rPr>
              <a:t>a </a:t>
            </a:r>
            <a:r>
              <a:rPr dirty="0" sz="3000" spc="-10" b="1">
                <a:solidFill>
                  <a:srgbClr val="2E5496"/>
                </a:solidFill>
                <a:latin typeface="Calibri"/>
                <a:cs typeface="Calibri"/>
              </a:rPr>
              <a:t>confidential report </a:t>
            </a:r>
            <a:r>
              <a:rPr dirty="0" sz="3000" spc="-15">
                <a:solidFill>
                  <a:srgbClr val="2E5496"/>
                </a:solidFill>
                <a:latin typeface="Calibri"/>
                <a:cs typeface="Calibri"/>
              </a:rPr>
              <a:t>to </a:t>
            </a:r>
            <a:r>
              <a:rPr dirty="0" sz="3000" spc="-5">
                <a:solidFill>
                  <a:srgbClr val="2E5496"/>
                </a:solidFill>
                <a:latin typeface="Calibri"/>
                <a:cs typeface="Calibri"/>
              </a:rPr>
              <a:t>the </a:t>
            </a:r>
            <a:r>
              <a:rPr dirty="0" sz="3000" spc="-66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2E5496"/>
                </a:solidFill>
                <a:latin typeface="Calibri"/>
                <a:cs typeface="Calibri"/>
              </a:rPr>
              <a:t>UF </a:t>
            </a:r>
            <a:r>
              <a:rPr dirty="0" sz="3000" spc="-15">
                <a:solidFill>
                  <a:srgbClr val="2E5496"/>
                </a:solidFill>
                <a:latin typeface="Calibri"/>
                <a:cs typeface="Calibri"/>
              </a:rPr>
              <a:t>Research </a:t>
            </a:r>
            <a:r>
              <a:rPr dirty="0" sz="3000" spc="-10">
                <a:solidFill>
                  <a:srgbClr val="2E5496"/>
                </a:solidFill>
                <a:latin typeface="Calibri"/>
                <a:cs typeface="Calibri"/>
              </a:rPr>
              <a:t>Integrity Officer </a:t>
            </a:r>
            <a:r>
              <a:rPr dirty="0" sz="3000" spc="-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E5496"/>
                </a:solidFill>
                <a:latin typeface="Calibri"/>
                <a:cs typeface="Calibri"/>
              </a:rPr>
              <a:t>(RIO)</a:t>
            </a:r>
            <a:endParaRPr sz="3000">
              <a:latin typeface="Calibri"/>
              <a:cs typeface="Calibri"/>
            </a:endParaRPr>
          </a:p>
          <a:p>
            <a:pPr marL="1339850">
              <a:lnSpc>
                <a:spcPts val="2810"/>
              </a:lnSpc>
              <a:spcBef>
                <a:spcPts val="855"/>
              </a:spcBef>
            </a:pPr>
            <a:r>
              <a:rPr dirty="0" sz="2600" spc="-10" b="1">
                <a:solidFill>
                  <a:srgbClr val="F36F20"/>
                </a:solidFill>
                <a:latin typeface="Calibri"/>
                <a:cs typeface="Calibri"/>
              </a:rPr>
              <a:t>Cassandra </a:t>
            </a:r>
            <a:r>
              <a:rPr dirty="0" sz="2600" b="1">
                <a:solidFill>
                  <a:srgbClr val="F36F20"/>
                </a:solidFill>
                <a:latin typeface="Calibri"/>
                <a:cs typeface="Calibri"/>
              </a:rPr>
              <a:t>C.</a:t>
            </a:r>
            <a:r>
              <a:rPr dirty="0" sz="2600" spc="-15" b="1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 spc="-20" b="1">
                <a:solidFill>
                  <a:srgbClr val="F36F20"/>
                </a:solidFill>
                <a:latin typeface="Calibri"/>
                <a:cs typeface="Calibri"/>
              </a:rPr>
              <a:t>Farley</a:t>
            </a:r>
            <a:endParaRPr sz="2600">
              <a:latin typeface="Calibri"/>
              <a:cs typeface="Calibri"/>
            </a:endParaRPr>
          </a:p>
          <a:p>
            <a:pPr marL="414655">
              <a:lnSpc>
                <a:spcPts val="2810"/>
              </a:lnSpc>
            </a:pPr>
            <a:r>
              <a:rPr dirty="0" sz="2600">
                <a:solidFill>
                  <a:srgbClr val="F36F20"/>
                </a:solidFill>
                <a:latin typeface="Calibri"/>
                <a:cs typeface="Calibri"/>
              </a:rPr>
              <a:t>(352)</a:t>
            </a:r>
            <a:r>
              <a:rPr dirty="0" sz="2600" spc="-40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36F20"/>
                </a:solidFill>
                <a:latin typeface="Calibri"/>
                <a:cs typeface="Calibri"/>
              </a:rPr>
              <a:t>273-3052</a:t>
            </a:r>
            <a:r>
              <a:rPr dirty="0" sz="2600" spc="-40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F36F20"/>
                </a:solidFill>
                <a:latin typeface="Calibri"/>
                <a:cs typeface="Calibri"/>
              </a:rPr>
              <a:t>|</a:t>
            </a:r>
            <a:r>
              <a:rPr dirty="0" sz="2600" spc="-10">
                <a:solidFill>
                  <a:srgbClr val="F36F2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F36F20"/>
                </a:solidFill>
                <a:latin typeface="Calibri"/>
                <a:cs typeface="Calibri"/>
                <a:hlinkClick r:id="rId2"/>
              </a:rPr>
              <a:t>cfarley@ufl.edu</a:t>
            </a:r>
            <a:endParaRPr sz="2600">
              <a:latin typeface="Calibri"/>
              <a:cs typeface="Calibri"/>
            </a:endParaRPr>
          </a:p>
          <a:p>
            <a:pPr marL="139065" marR="5080" indent="254635">
              <a:lnSpc>
                <a:spcPts val="2500"/>
              </a:lnSpc>
              <a:spcBef>
                <a:spcPts val="1420"/>
              </a:spcBef>
            </a:pPr>
            <a:r>
              <a:rPr dirty="0" sz="2600" spc="-65">
                <a:solidFill>
                  <a:srgbClr val="2E5496"/>
                </a:solidFill>
                <a:latin typeface="Calibri"/>
                <a:cs typeface="Calibri"/>
              </a:rPr>
              <a:t>You</a:t>
            </a:r>
            <a:r>
              <a:rPr dirty="0" sz="2600" spc="-25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20">
                <a:solidFill>
                  <a:srgbClr val="2E5496"/>
                </a:solidFill>
                <a:latin typeface="Calibri"/>
                <a:cs typeface="Calibri"/>
              </a:rPr>
              <a:t>may</a:t>
            </a:r>
            <a:r>
              <a:rPr dirty="0" sz="2600" spc="-1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also</a:t>
            </a:r>
            <a:r>
              <a:rPr dirty="0" sz="2600" spc="-2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2E5496"/>
                </a:solidFill>
                <a:latin typeface="Calibri"/>
                <a:cs typeface="Calibri"/>
              </a:rPr>
              <a:t>report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 anonymously 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UF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Compliance</a:t>
            </a:r>
            <a:r>
              <a:rPr dirty="0" sz="260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Hotline:</a:t>
            </a:r>
            <a:r>
              <a:rPr dirty="0" sz="2600" spc="1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2E5496"/>
                </a:solidFill>
                <a:latin typeface="Calibri"/>
                <a:cs typeface="Calibri"/>
              </a:rPr>
              <a:t>877-556-5356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5747" y="4664963"/>
            <a:ext cx="908303" cy="12115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48611" y="4789430"/>
            <a:ext cx="439928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Still</a:t>
            </a:r>
            <a:r>
              <a:rPr dirty="0" sz="1600" spc="1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1F3863"/>
                </a:solidFill>
                <a:latin typeface="Calibri"/>
                <a:cs typeface="Calibri"/>
              </a:rPr>
              <a:t>not</a:t>
            </a:r>
            <a:r>
              <a:rPr dirty="0" sz="1600" spc="6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sure</a:t>
            </a:r>
            <a:r>
              <a:rPr dirty="0" sz="1600" spc="3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1F3863"/>
                </a:solidFill>
                <a:latin typeface="Calibri"/>
                <a:cs typeface="Calibri"/>
              </a:rPr>
              <a:t>if</a:t>
            </a:r>
            <a:r>
              <a:rPr dirty="0" sz="1600" spc="3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1F3863"/>
                </a:solidFill>
                <a:latin typeface="Calibri"/>
                <a:cs typeface="Calibri"/>
              </a:rPr>
              <a:t>it</a:t>
            </a:r>
            <a:r>
              <a:rPr dirty="0" sz="1600" spc="2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1F3863"/>
                </a:solidFill>
                <a:latin typeface="Calibri"/>
                <a:cs typeface="Calibri"/>
              </a:rPr>
              <a:t>is</a:t>
            </a:r>
            <a:r>
              <a:rPr dirty="0" sz="1600" spc="4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 i="1">
                <a:solidFill>
                  <a:srgbClr val="1F3863"/>
                </a:solidFill>
                <a:latin typeface="Calibri"/>
                <a:cs typeface="Calibri"/>
              </a:rPr>
              <a:t>Misconduct</a:t>
            </a:r>
            <a:r>
              <a:rPr dirty="0" sz="1600" spc="6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or</a:t>
            </a:r>
            <a:r>
              <a:rPr dirty="0" sz="1600" spc="55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dirty="0" sz="1600" spc="4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3863"/>
                </a:solidFill>
                <a:latin typeface="Calibri"/>
                <a:cs typeface="Calibri"/>
              </a:rPr>
              <a:t>QRP?</a:t>
            </a:r>
            <a:r>
              <a:rPr dirty="0" sz="1600" spc="40" i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The</a:t>
            </a:r>
            <a:r>
              <a:rPr dirty="0" sz="1600" spc="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RIO </a:t>
            </a:r>
            <a:r>
              <a:rPr dirty="0" sz="160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can</a:t>
            </a:r>
            <a:r>
              <a:rPr dirty="0" sz="1600" spc="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help</a:t>
            </a:r>
            <a:r>
              <a:rPr dirty="0" sz="1600" spc="3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you</a:t>
            </a:r>
            <a:r>
              <a:rPr dirty="0" sz="1600" spc="6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better</a:t>
            </a:r>
            <a:r>
              <a:rPr dirty="0" sz="1600" spc="6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understand</a:t>
            </a:r>
            <a:r>
              <a:rPr dirty="0" sz="1600" spc="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the</a:t>
            </a:r>
            <a:r>
              <a:rPr dirty="0" sz="1600" spc="4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situation.</a:t>
            </a:r>
            <a:r>
              <a:rPr dirty="0" sz="1600" spc="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45">
                <a:solidFill>
                  <a:srgbClr val="1F3863"/>
                </a:solidFill>
                <a:latin typeface="Calibri"/>
                <a:cs typeface="Calibri"/>
              </a:rPr>
              <a:t>You </a:t>
            </a:r>
            <a:r>
              <a:rPr dirty="0" sz="1600" spc="-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can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 speak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1F3863"/>
                </a:solidFill>
                <a:latin typeface="Calibri"/>
                <a:cs typeface="Calibri"/>
              </a:rPr>
              <a:t>in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1F3863"/>
                </a:solidFill>
                <a:latin typeface="Calibri"/>
                <a:cs typeface="Calibri"/>
              </a:rPr>
              <a:t>hypotheticals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as 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you</a:t>
            </a:r>
            <a:r>
              <a:rPr dirty="0" sz="1600" spc="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consider</a:t>
            </a:r>
            <a:r>
              <a:rPr dirty="0" sz="1600" spc="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making</a:t>
            </a:r>
            <a:r>
              <a:rPr dirty="0" sz="1600" spc="-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an </a:t>
            </a:r>
            <a:r>
              <a:rPr dirty="0" sz="1600" spc="-35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official</a:t>
            </a:r>
            <a:r>
              <a:rPr dirty="0" sz="1600" spc="-4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1F3863"/>
                </a:solidFill>
                <a:latin typeface="Calibri"/>
                <a:cs typeface="Calibri"/>
              </a:rPr>
              <a:t>allegation.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857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0">
                <a:solidFill>
                  <a:srgbClr val="000000"/>
                </a:solidFill>
              </a:rPr>
              <a:t>P</a:t>
            </a:r>
            <a:r>
              <a:rPr dirty="0" spc="5">
                <a:solidFill>
                  <a:srgbClr val="000000"/>
                </a:solidFill>
              </a:rPr>
              <a:t>o</a:t>
            </a:r>
            <a:r>
              <a:rPr dirty="0" spc="-5">
                <a:solidFill>
                  <a:srgbClr val="000000"/>
                </a:solidFill>
              </a:rPr>
              <a:t>l</a:t>
            </a:r>
            <a:r>
              <a:rPr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42945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>
                <a:solidFill>
                  <a:srgbClr val="000000"/>
                </a:solidFill>
              </a:rPr>
              <a:t>Defining</a:t>
            </a:r>
            <a:r>
              <a:rPr dirty="0" spc="-8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predatory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56893"/>
            <a:ext cx="8240395" cy="387032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“Predatory”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refers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fraudulent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or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dishonest</a:t>
            </a:r>
            <a:endParaRPr sz="28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Publishing, journals, </a:t>
            </a:r>
            <a:r>
              <a:rPr dirty="0" sz="2400" spc="-15">
                <a:latin typeface="Calibri"/>
                <a:cs typeface="Calibri"/>
              </a:rPr>
              <a:t>conferences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Academic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research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integrity/scholarly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misconduct</a:t>
            </a:r>
            <a:endParaRPr sz="28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44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dirty="0" sz="2400" spc="-5">
                <a:latin typeface="Calibri"/>
                <a:cs typeface="Calibri"/>
              </a:rPr>
              <a:t>Ethics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authorship</a:t>
            </a:r>
            <a:endParaRPr sz="24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00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dirty="0" sz="2400" spc="-5">
                <a:latin typeface="Calibri"/>
                <a:cs typeface="Calibri"/>
              </a:rPr>
              <a:t>Rigor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(or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lack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thereof)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review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alibri"/>
              <a:buAutoNum type="alphaLcPeriod"/>
            </a:pPr>
            <a:endParaRPr sz="305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Business</a:t>
            </a:r>
            <a:endParaRPr sz="2800">
              <a:latin typeface="Calibri"/>
              <a:cs typeface="Calibri"/>
            </a:endParaRPr>
          </a:p>
          <a:p>
            <a:pPr lvl="1" marL="984885" indent="-515620">
              <a:lnSpc>
                <a:spcPct val="100000"/>
              </a:lnSpc>
              <a:spcBef>
                <a:spcPts val="245"/>
              </a:spcBef>
              <a:buAutoNum type="alphaLcPeriod"/>
              <a:tabLst>
                <a:tab pos="984885" algn="l"/>
                <a:tab pos="985519" algn="l"/>
              </a:tabLst>
            </a:pPr>
            <a:r>
              <a:rPr dirty="0" sz="2400" spc="-5">
                <a:latin typeface="Calibri"/>
                <a:cs typeface="Calibri"/>
              </a:rPr>
              <a:t>Unethical,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deceptive, </a:t>
            </a:r>
            <a:r>
              <a:rPr dirty="0" sz="2400" spc="-15">
                <a:latin typeface="Calibri"/>
                <a:cs typeface="Calibri"/>
              </a:rPr>
              <a:t>failure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deliver on </a:t>
            </a:r>
            <a:r>
              <a:rPr dirty="0" sz="2400" spc="-10">
                <a:latin typeface="Calibri"/>
                <a:cs typeface="Calibri"/>
              </a:rPr>
              <a:t>goods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services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618" y="5791961"/>
            <a:ext cx="668020" cy="779145"/>
          </a:xfrm>
          <a:prstGeom prst="rect">
            <a:avLst/>
          </a:prstGeom>
          <a:ln w="19812">
            <a:solidFill>
              <a:srgbClr val="000000"/>
            </a:solidFill>
          </a:ln>
        </p:spPr>
        <p:txBody>
          <a:bodyPr wrap="square" lIns="0" tIns="103505" rIns="0" bIns="0" rtlCol="0" vert="horz">
            <a:spAutoFit/>
          </a:bodyPr>
          <a:lstStyle/>
          <a:p>
            <a:pPr marL="187960">
              <a:lnSpc>
                <a:spcPct val="100000"/>
              </a:lnSpc>
              <a:spcBef>
                <a:spcPts val="815"/>
              </a:spcBef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95250" marR="10287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8070"/>
            <a:ext cx="5594350" cy="13004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30">
                <a:solidFill>
                  <a:srgbClr val="000000"/>
                </a:solidFill>
              </a:rPr>
              <a:t>FTC </a:t>
            </a:r>
            <a:r>
              <a:rPr dirty="0" spc="-15">
                <a:solidFill>
                  <a:srgbClr val="000000"/>
                </a:solidFill>
              </a:rPr>
              <a:t>vs </a:t>
            </a:r>
            <a:r>
              <a:rPr dirty="0">
                <a:solidFill>
                  <a:srgbClr val="000000"/>
                </a:solidFill>
              </a:rPr>
              <a:t>OMICS </a:t>
            </a:r>
            <a:r>
              <a:rPr dirty="0" spc="-10">
                <a:solidFill>
                  <a:srgbClr val="000000"/>
                </a:solidFill>
              </a:rPr>
              <a:t>Group, </a:t>
            </a:r>
            <a:r>
              <a:rPr dirty="0" spc="-5">
                <a:solidFill>
                  <a:srgbClr val="000000"/>
                </a:solidFill>
              </a:rPr>
              <a:t>Inc </a:t>
            </a:r>
            <a:r>
              <a:rPr dirty="0" spc="-98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3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counts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707159"/>
            <a:ext cx="6757034" cy="360426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5">
                <a:latin typeface="Calibri"/>
                <a:cs typeface="Calibri"/>
              </a:rPr>
              <a:t>Deceptions: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Promise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peer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review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Promise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“expert”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editors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Promise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0">
                <a:latin typeface="Calibri"/>
                <a:cs typeface="Calibri"/>
              </a:rPr>
              <a:t>high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impact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factors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Promise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indexing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Misrepresented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conference</a:t>
            </a:r>
            <a:r>
              <a:rPr dirty="0" sz="2800" spc="-10">
                <a:latin typeface="Calibri"/>
                <a:cs typeface="Calibri"/>
              </a:rPr>
              <a:t> practices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>
                <a:latin typeface="Calibri"/>
                <a:cs typeface="Calibri"/>
              </a:rPr>
              <a:t>Failure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adequately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disclose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publishing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fees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4696" y="6570105"/>
            <a:ext cx="51200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https://</a:t>
            </a:r>
            <a:r>
              <a:rPr dirty="0" sz="1000" spc="-5">
                <a:latin typeface="Calibri"/>
                <a:cs typeface="Calibri"/>
                <a:hlinkClick r:id="rId2"/>
              </a:rPr>
              <a:t>www.ftc.gov/system/files/documents/cases/omics_ca9_ftc_answering_brief_10-11-19.pdf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0164" y="2235707"/>
            <a:ext cx="3368040" cy="1447800"/>
          </a:xfrm>
          <a:prstGeom prst="rect">
            <a:avLst/>
          </a:prstGeom>
          <a:ln w="9144">
            <a:solidFill>
              <a:srgbClr val="385622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90805" marR="320675">
              <a:lnSpc>
                <a:spcPct val="100000"/>
              </a:lnSpc>
              <a:spcBef>
                <a:spcPts val="80"/>
              </a:spcBef>
            </a:pPr>
            <a:r>
              <a:rPr dirty="0" sz="4400">
                <a:solidFill>
                  <a:srgbClr val="385622"/>
                </a:solidFill>
                <a:latin typeface="Calibri"/>
                <a:cs typeface="Calibri"/>
              </a:rPr>
              <a:t>$50.1</a:t>
            </a:r>
            <a:r>
              <a:rPr dirty="0" sz="4400" spc="-85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4400" spc="-5">
                <a:solidFill>
                  <a:srgbClr val="385622"/>
                </a:solidFill>
                <a:latin typeface="Calibri"/>
                <a:cs typeface="Calibri"/>
              </a:rPr>
              <a:t>million </a:t>
            </a:r>
            <a:r>
              <a:rPr dirty="0" sz="4400" spc="-98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4400" spc="-10">
                <a:solidFill>
                  <a:srgbClr val="385622"/>
                </a:solidFill>
                <a:latin typeface="Calibri"/>
                <a:cs typeface="Calibri"/>
              </a:rPr>
              <a:t>judgement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618" y="5791962"/>
            <a:ext cx="668020" cy="779145"/>
          </a:xfrm>
          <a:custGeom>
            <a:avLst/>
            <a:gdLst/>
            <a:ahLst/>
            <a:cxnLst/>
            <a:rect l="l" t="t" r="r" b="b"/>
            <a:pathLst>
              <a:path w="668019" h="779145">
                <a:moveTo>
                  <a:pt x="0" y="0"/>
                </a:moveTo>
                <a:lnTo>
                  <a:pt x="667512" y="0"/>
                </a:lnTo>
                <a:lnTo>
                  <a:pt x="667512" y="778764"/>
                </a:lnTo>
                <a:lnTo>
                  <a:pt x="0" y="778764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8224" y="2345442"/>
            <a:ext cx="11630025" cy="2167255"/>
          </a:xfrm>
          <a:custGeom>
            <a:avLst/>
            <a:gdLst/>
            <a:ahLst/>
            <a:cxnLst/>
            <a:rect l="l" t="t" r="r" b="b"/>
            <a:pathLst>
              <a:path w="11630025" h="2167254">
                <a:moveTo>
                  <a:pt x="10546080" y="0"/>
                </a:moveTo>
                <a:lnTo>
                  <a:pt x="10546080" y="541781"/>
                </a:lnTo>
                <a:lnTo>
                  <a:pt x="0" y="541781"/>
                </a:lnTo>
                <a:lnTo>
                  <a:pt x="541782" y="1083563"/>
                </a:lnTo>
                <a:lnTo>
                  <a:pt x="0" y="1625345"/>
                </a:lnTo>
                <a:lnTo>
                  <a:pt x="10546080" y="1625345"/>
                </a:lnTo>
                <a:lnTo>
                  <a:pt x="10546080" y="2167128"/>
                </a:lnTo>
                <a:lnTo>
                  <a:pt x="11629644" y="1083563"/>
                </a:lnTo>
                <a:lnTo>
                  <a:pt x="10546080" y="0"/>
                </a:lnTo>
                <a:close/>
              </a:path>
            </a:pathLst>
          </a:custGeom>
          <a:solidFill>
            <a:srgbClr val="D2D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0996" y="1963079"/>
            <a:ext cx="1753870" cy="8248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700" marR="5080">
              <a:lnSpc>
                <a:spcPts val="154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Aug 26, 2016 Complaint </a:t>
            </a:r>
            <a:r>
              <a:rPr dirty="0" sz="1400" spc="-3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 permanent </a:t>
            </a:r>
            <a:r>
              <a:rPr dirty="0" sz="1400" spc="-5">
                <a:latin typeface="Calibri"/>
                <a:cs typeface="Calibri"/>
              </a:rPr>
              <a:t> injunction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5">
                <a:latin typeface="Calibri"/>
                <a:cs typeface="Calibri"/>
              </a:rPr>
              <a:t>other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equitable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relief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1267" y="3151632"/>
            <a:ext cx="8999220" cy="554990"/>
            <a:chOff x="1001267" y="3151632"/>
            <a:chExt cx="8999220" cy="554990"/>
          </a:xfrm>
        </p:grpSpPr>
        <p:sp>
          <p:nvSpPr>
            <p:cNvPr id="6" name="object 6"/>
            <p:cNvSpPr/>
            <p:nvPr/>
          </p:nvSpPr>
          <p:spPr>
            <a:xfrm>
              <a:off x="1007363" y="3157728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272" y="0"/>
                  </a:moveTo>
                  <a:lnTo>
                    <a:pt x="222509" y="4370"/>
                  </a:lnTo>
                  <a:lnTo>
                    <a:pt x="176615" y="16971"/>
                  </a:lnTo>
                  <a:lnTo>
                    <a:pt x="134354" y="37036"/>
                  </a:lnTo>
                  <a:lnTo>
                    <a:pt x="96493" y="63798"/>
                  </a:lnTo>
                  <a:lnTo>
                    <a:pt x="63798" y="96493"/>
                  </a:lnTo>
                  <a:lnTo>
                    <a:pt x="37036" y="134354"/>
                  </a:lnTo>
                  <a:lnTo>
                    <a:pt x="16971" y="176615"/>
                  </a:lnTo>
                  <a:lnTo>
                    <a:pt x="4370" y="222509"/>
                  </a:lnTo>
                  <a:lnTo>
                    <a:pt x="0" y="271272"/>
                  </a:lnTo>
                  <a:lnTo>
                    <a:pt x="4370" y="320034"/>
                  </a:lnTo>
                  <a:lnTo>
                    <a:pt x="16971" y="365928"/>
                  </a:lnTo>
                  <a:lnTo>
                    <a:pt x="37036" y="408189"/>
                  </a:lnTo>
                  <a:lnTo>
                    <a:pt x="63798" y="446050"/>
                  </a:lnTo>
                  <a:lnTo>
                    <a:pt x="96493" y="478745"/>
                  </a:lnTo>
                  <a:lnTo>
                    <a:pt x="134354" y="505507"/>
                  </a:lnTo>
                  <a:lnTo>
                    <a:pt x="176615" y="525572"/>
                  </a:lnTo>
                  <a:lnTo>
                    <a:pt x="222509" y="538173"/>
                  </a:lnTo>
                  <a:lnTo>
                    <a:pt x="271272" y="542544"/>
                  </a:lnTo>
                  <a:lnTo>
                    <a:pt x="320034" y="538173"/>
                  </a:lnTo>
                  <a:lnTo>
                    <a:pt x="365928" y="525572"/>
                  </a:lnTo>
                  <a:lnTo>
                    <a:pt x="408189" y="505507"/>
                  </a:lnTo>
                  <a:lnTo>
                    <a:pt x="446050" y="478745"/>
                  </a:lnTo>
                  <a:lnTo>
                    <a:pt x="478745" y="446050"/>
                  </a:lnTo>
                  <a:lnTo>
                    <a:pt x="505507" y="408189"/>
                  </a:lnTo>
                  <a:lnTo>
                    <a:pt x="525572" y="365928"/>
                  </a:lnTo>
                  <a:lnTo>
                    <a:pt x="538173" y="320034"/>
                  </a:lnTo>
                  <a:lnTo>
                    <a:pt x="542544" y="271272"/>
                  </a:lnTo>
                  <a:lnTo>
                    <a:pt x="538173" y="222509"/>
                  </a:lnTo>
                  <a:lnTo>
                    <a:pt x="525572" y="176615"/>
                  </a:lnTo>
                  <a:lnTo>
                    <a:pt x="505507" y="134354"/>
                  </a:lnTo>
                  <a:lnTo>
                    <a:pt x="478745" y="96493"/>
                  </a:lnTo>
                  <a:lnTo>
                    <a:pt x="446050" y="63798"/>
                  </a:lnTo>
                  <a:lnTo>
                    <a:pt x="408189" y="37036"/>
                  </a:lnTo>
                  <a:lnTo>
                    <a:pt x="365928" y="16971"/>
                  </a:lnTo>
                  <a:lnTo>
                    <a:pt x="320034" y="4370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07363" y="3157728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0" y="271272"/>
                  </a:moveTo>
                  <a:lnTo>
                    <a:pt x="4370" y="222509"/>
                  </a:lnTo>
                  <a:lnTo>
                    <a:pt x="16971" y="176615"/>
                  </a:lnTo>
                  <a:lnTo>
                    <a:pt x="37036" y="134354"/>
                  </a:lnTo>
                  <a:lnTo>
                    <a:pt x="63798" y="96493"/>
                  </a:lnTo>
                  <a:lnTo>
                    <a:pt x="96493" y="63798"/>
                  </a:lnTo>
                  <a:lnTo>
                    <a:pt x="134354" y="37036"/>
                  </a:lnTo>
                  <a:lnTo>
                    <a:pt x="176615" y="16971"/>
                  </a:lnTo>
                  <a:lnTo>
                    <a:pt x="222509" y="4370"/>
                  </a:lnTo>
                  <a:lnTo>
                    <a:pt x="271272" y="0"/>
                  </a:lnTo>
                  <a:lnTo>
                    <a:pt x="320034" y="4370"/>
                  </a:lnTo>
                  <a:lnTo>
                    <a:pt x="365928" y="16971"/>
                  </a:lnTo>
                  <a:lnTo>
                    <a:pt x="408189" y="37036"/>
                  </a:lnTo>
                  <a:lnTo>
                    <a:pt x="446050" y="63798"/>
                  </a:lnTo>
                  <a:lnTo>
                    <a:pt x="478745" y="96493"/>
                  </a:lnTo>
                  <a:lnTo>
                    <a:pt x="505507" y="134354"/>
                  </a:lnTo>
                  <a:lnTo>
                    <a:pt x="525572" y="176615"/>
                  </a:lnTo>
                  <a:lnTo>
                    <a:pt x="538173" y="222509"/>
                  </a:lnTo>
                  <a:lnTo>
                    <a:pt x="542544" y="271272"/>
                  </a:lnTo>
                  <a:lnTo>
                    <a:pt x="538173" y="320034"/>
                  </a:lnTo>
                  <a:lnTo>
                    <a:pt x="525572" y="365928"/>
                  </a:lnTo>
                  <a:lnTo>
                    <a:pt x="505507" y="408189"/>
                  </a:lnTo>
                  <a:lnTo>
                    <a:pt x="478745" y="446050"/>
                  </a:lnTo>
                  <a:lnTo>
                    <a:pt x="446050" y="478745"/>
                  </a:lnTo>
                  <a:lnTo>
                    <a:pt x="408189" y="505507"/>
                  </a:lnTo>
                  <a:lnTo>
                    <a:pt x="365928" y="525572"/>
                  </a:lnTo>
                  <a:lnTo>
                    <a:pt x="320034" y="538173"/>
                  </a:lnTo>
                  <a:lnTo>
                    <a:pt x="271272" y="542544"/>
                  </a:lnTo>
                  <a:lnTo>
                    <a:pt x="222509" y="538173"/>
                  </a:lnTo>
                  <a:lnTo>
                    <a:pt x="176615" y="525572"/>
                  </a:lnTo>
                  <a:lnTo>
                    <a:pt x="134354" y="505507"/>
                  </a:lnTo>
                  <a:lnTo>
                    <a:pt x="96493" y="478745"/>
                  </a:lnTo>
                  <a:lnTo>
                    <a:pt x="63798" y="446050"/>
                  </a:lnTo>
                  <a:lnTo>
                    <a:pt x="37036" y="408189"/>
                  </a:lnTo>
                  <a:lnTo>
                    <a:pt x="16971" y="365928"/>
                  </a:lnTo>
                  <a:lnTo>
                    <a:pt x="4370" y="320034"/>
                  </a:lnTo>
                  <a:lnTo>
                    <a:pt x="0" y="2712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19627" y="3157728"/>
              <a:ext cx="541020" cy="542925"/>
            </a:xfrm>
            <a:custGeom>
              <a:avLst/>
              <a:gdLst/>
              <a:ahLst/>
              <a:cxnLst/>
              <a:rect l="l" t="t" r="r" b="b"/>
              <a:pathLst>
                <a:path w="541020" h="542925">
                  <a:moveTo>
                    <a:pt x="270510" y="0"/>
                  </a:moveTo>
                  <a:lnTo>
                    <a:pt x="221884" y="4370"/>
                  </a:lnTo>
                  <a:lnTo>
                    <a:pt x="176118" y="16971"/>
                  </a:lnTo>
                  <a:lnTo>
                    <a:pt x="133976" y="37036"/>
                  </a:lnTo>
                  <a:lnTo>
                    <a:pt x="96222" y="63798"/>
                  </a:lnTo>
                  <a:lnTo>
                    <a:pt x="63619" y="96493"/>
                  </a:lnTo>
                  <a:lnTo>
                    <a:pt x="36931" y="134354"/>
                  </a:lnTo>
                  <a:lnTo>
                    <a:pt x="16923" y="176615"/>
                  </a:lnTo>
                  <a:lnTo>
                    <a:pt x="4358" y="222509"/>
                  </a:lnTo>
                  <a:lnTo>
                    <a:pt x="0" y="271272"/>
                  </a:lnTo>
                  <a:lnTo>
                    <a:pt x="4358" y="320034"/>
                  </a:lnTo>
                  <a:lnTo>
                    <a:pt x="16923" y="365928"/>
                  </a:lnTo>
                  <a:lnTo>
                    <a:pt x="36931" y="408189"/>
                  </a:lnTo>
                  <a:lnTo>
                    <a:pt x="63619" y="446050"/>
                  </a:lnTo>
                  <a:lnTo>
                    <a:pt x="96222" y="478745"/>
                  </a:lnTo>
                  <a:lnTo>
                    <a:pt x="133976" y="505507"/>
                  </a:lnTo>
                  <a:lnTo>
                    <a:pt x="176118" y="525572"/>
                  </a:lnTo>
                  <a:lnTo>
                    <a:pt x="221884" y="538173"/>
                  </a:lnTo>
                  <a:lnTo>
                    <a:pt x="270510" y="542544"/>
                  </a:lnTo>
                  <a:lnTo>
                    <a:pt x="319135" y="538173"/>
                  </a:lnTo>
                  <a:lnTo>
                    <a:pt x="364901" y="525572"/>
                  </a:lnTo>
                  <a:lnTo>
                    <a:pt x="407043" y="505507"/>
                  </a:lnTo>
                  <a:lnTo>
                    <a:pt x="444797" y="478745"/>
                  </a:lnTo>
                  <a:lnTo>
                    <a:pt x="477400" y="446050"/>
                  </a:lnTo>
                  <a:lnTo>
                    <a:pt x="504088" y="408189"/>
                  </a:lnTo>
                  <a:lnTo>
                    <a:pt x="524096" y="365928"/>
                  </a:lnTo>
                  <a:lnTo>
                    <a:pt x="536661" y="320034"/>
                  </a:lnTo>
                  <a:lnTo>
                    <a:pt x="541020" y="271272"/>
                  </a:lnTo>
                  <a:lnTo>
                    <a:pt x="536661" y="222509"/>
                  </a:lnTo>
                  <a:lnTo>
                    <a:pt x="524096" y="176615"/>
                  </a:lnTo>
                  <a:lnTo>
                    <a:pt x="504088" y="134354"/>
                  </a:lnTo>
                  <a:lnTo>
                    <a:pt x="477400" y="96493"/>
                  </a:lnTo>
                  <a:lnTo>
                    <a:pt x="444797" y="63798"/>
                  </a:lnTo>
                  <a:lnTo>
                    <a:pt x="407043" y="37036"/>
                  </a:lnTo>
                  <a:lnTo>
                    <a:pt x="364901" y="16971"/>
                  </a:lnTo>
                  <a:lnTo>
                    <a:pt x="319135" y="4370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19627" y="3157728"/>
              <a:ext cx="541020" cy="542925"/>
            </a:xfrm>
            <a:custGeom>
              <a:avLst/>
              <a:gdLst/>
              <a:ahLst/>
              <a:cxnLst/>
              <a:rect l="l" t="t" r="r" b="b"/>
              <a:pathLst>
                <a:path w="541020" h="542925">
                  <a:moveTo>
                    <a:pt x="0" y="271272"/>
                  </a:moveTo>
                  <a:lnTo>
                    <a:pt x="4358" y="222509"/>
                  </a:lnTo>
                  <a:lnTo>
                    <a:pt x="16923" y="176615"/>
                  </a:lnTo>
                  <a:lnTo>
                    <a:pt x="36931" y="134354"/>
                  </a:lnTo>
                  <a:lnTo>
                    <a:pt x="63619" y="96493"/>
                  </a:lnTo>
                  <a:lnTo>
                    <a:pt x="96222" y="63798"/>
                  </a:lnTo>
                  <a:lnTo>
                    <a:pt x="133976" y="37036"/>
                  </a:lnTo>
                  <a:lnTo>
                    <a:pt x="176118" y="16971"/>
                  </a:lnTo>
                  <a:lnTo>
                    <a:pt x="221884" y="4370"/>
                  </a:lnTo>
                  <a:lnTo>
                    <a:pt x="270510" y="0"/>
                  </a:lnTo>
                  <a:lnTo>
                    <a:pt x="319135" y="4370"/>
                  </a:lnTo>
                  <a:lnTo>
                    <a:pt x="364901" y="16971"/>
                  </a:lnTo>
                  <a:lnTo>
                    <a:pt x="407043" y="37036"/>
                  </a:lnTo>
                  <a:lnTo>
                    <a:pt x="444797" y="63798"/>
                  </a:lnTo>
                  <a:lnTo>
                    <a:pt x="477400" y="96493"/>
                  </a:lnTo>
                  <a:lnTo>
                    <a:pt x="504088" y="134354"/>
                  </a:lnTo>
                  <a:lnTo>
                    <a:pt x="524096" y="176615"/>
                  </a:lnTo>
                  <a:lnTo>
                    <a:pt x="536661" y="222509"/>
                  </a:lnTo>
                  <a:lnTo>
                    <a:pt x="541020" y="271272"/>
                  </a:lnTo>
                  <a:lnTo>
                    <a:pt x="536661" y="320034"/>
                  </a:lnTo>
                  <a:lnTo>
                    <a:pt x="524096" y="365928"/>
                  </a:lnTo>
                  <a:lnTo>
                    <a:pt x="504088" y="408189"/>
                  </a:lnTo>
                  <a:lnTo>
                    <a:pt x="477400" y="446050"/>
                  </a:lnTo>
                  <a:lnTo>
                    <a:pt x="444797" y="478745"/>
                  </a:lnTo>
                  <a:lnTo>
                    <a:pt x="407043" y="505507"/>
                  </a:lnTo>
                  <a:lnTo>
                    <a:pt x="364901" y="525572"/>
                  </a:lnTo>
                  <a:lnTo>
                    <a:pt x="319135" y="538173"/>
                  </a:lnTo>
                  <a:lnTo>
                    <a:pt x="270510" y="542544"/>
                  </a:lnTo>
                  <a:lnTo>
                    <a:pt x="221884" y="538173"/>
                  </a:lnTo>
                  <a:lnTo>
                    <a:pt x="176118" y="525572"/>
                  </a:lnTo>
                  <a:lnTo>
                    <a:pt x="133976" y="505507"/>
                  </a:lnTo>
                  <a:lnTo>
                    <a:pt x="96222" y="478745"/>
                  </a:lnTo>
                  <a:lnTo>
                    <a:pt x="63619" y="446050"/>
                  </a:lnTo>
                  <a:lnTo>
                    <a:pt x="36931" y="408189"/>
                  </a:lnTo>
                  <a:lnTo>
                    <a:pt x="16923" y="365928"/>
                  </a:lnTo>
                  <a:lnTo>
                    <a:pt x="4358" y="320034"/>
                  </a:lnTo>
                  <a:lnTo>
                    <a:pt x="0" y="2712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230367" y="3157728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272" y="0"/>
                  </a:moveTo>
                  <a:lnTo>
                    <a:pt x="222509" y="4370"/>
                  </a:lnTo>
                  <a:lnTo>
                    <a:pt x="176615" y="16971"/>
                  </a:lnTo>
                  <a:lnTo>
                    <a:pt x="134354" y="37036"/>
                  </a:lnTo>
                  <a:lnTo>
                    <a:pt x="96493" y="63798"/>
                  </a:lnTo>
                  <a:lnTo>
                    <a:pt x="63798" y="96493"/>
                  </a:lnTo>
                  <a:lnTo>
                    <a:pt x="37036" y="134354"/>
                  </a:lnTo>
                  <a:lnTo>
                    <a:pt x="16971" y="176615"/>
                  </a:lnTo>
                  <a:lnTo>
                    <a:pt x="4370" y="222509"/>
                  </a:lnTo>
                  <a:lnTo>
                    <a:pt x="0" y="271272"/>
                  </a:lnTo>
                  <a:lnTo>
                    <a:pt x="4370" y="320034"/>
                  </a:lnTo>
                  <a:lnTo>
                    <a:pt x="16971" y="365928"/>
                  </a:lnTo>
                  <a:lnTo>
                    <a:pt x="37036" y="408189"/>
                  </a:lnTo>
                  <a:lnTo>
                    <a:pt x="63798" y="446050"/>
                  </a:lnTo>
                  <a:lnTo>
                    <a:pt x="96493" y="478745"/>
                  </a:lnTo>
                  <a:lnTo>
                    <a:pt x="134354" y="505507"/>
                  </a:lnTo>
                  <a:lnTo>
                    <a:pt x="176615" y="525572"/>
                  </a:lnTo>
                  <a:lnTo>
                    <a:pt x="222509" y="538173"/>
                  </a:lnTo>
                  <a:lnTo>
                    <a:pt x="271272" y="542544"/>
                  </a:lnTo>
                  <a:lnTo>
                    <a:pt x="320034" y="538173"/>
                  </a:lnTo>
                  <a:lnTo>
                    <a:pt x="365928" y="525572"/>
                  </a:lnTo>
                  <a:lnTo>
                    <a:pt x="408189" y="505507"/>
                  </a:lnTo>
                  <a:lnTo>
                    <a:pt x="446050" y="478745"/>
                  </a:lnTo>
                  <a:lnTo>
                    <a:pt x="478745" y="446050"/>
                  </a:lnTo>
                  <a:lnTo>
                    <a:pt x="505507" y="408189"/>
                  </a:lnTo>
                  <a:lnTo>
                    <a:pt x="525572" y="365928"/>
                  </a:lnTo>
                  <a:lnTo>
                    <a:pt x="538173" y="320034"/>
                  </a:lnTo>
                  <a:lnTo>
                    <a:pt x="542544" y="271272"/>
                  </a:lnTo>
                  <a:lnTo>
                    <a:pt x="538173" y="222509"/>
                  </a:lnTo>
                  <a:lnTo>
                    <a:pt x="525572" y="176615"/>
                  </a:lnTo>
                  <a:lnTo>
                    <a:pt x="505507" y="134354"/>
                  </a:lnTo>
                  <a:lnTo>
                    <a:pt x="478745" y="96493"/>
                  </a:lnTo>
                  <a:lnTo>
                    <a:pt x="446050" y="63798"/>
                  </a:lnTo>
                  <a:lnTo>
                    <a:pt x="408189" y="37036"/>
                  </a:lnTo>
                  <a:lnTo>
                    <a:pt x="365928" y="16971"/>
                  </a:lnTo>
                  <a:lnTo>
                    <a:pt x="320034" y="4370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30367" y="3157728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0" y="271272"/>
                  </a:moveTo>
                  <a:lnTo>
                    <a:pt x="4370" y="222509"/>
                  </a:lnTo>
                  <a:lnTo>
                    <a:pt x="16971" y="176615"/>
                  </a:lnTo>
                  <a:lnTo>
                    <a:pt x="37036" y="134354"/>
                  </a:lnTo>
                  <a:lnTo>
                    <a:pt x="63798" y="96493"/>
                  </a:lnTo>
                  <a:lnTo>
                    <a:pt x="96493" y="63798"/>
                  </a:lnTo>
                  <a:lnTo>
                    <a:pt x="134354" y="37036"/>
                  </a:lnTo>
                  <a:lnTo>
                    <a:pt x="176615" y="16971"/>
                  </a:lnTo>
                  <a:lnTo>
                    <a:pt x="222509" y="4370"/>
                  </a:lnTo>
                  <a:lnTo>
                    <a:pt x="271272" y="0"/>
                  </a:lnTo>
                  <a:lnTo>
                    <a:pt x="320034" y="4370"/>
                  </a:lnTo>
                  <a:lnTo>
                    <a:pt x="365928" y="16971"/>
                  </a:lnTo>
                  <a:lnTo>
                    <a:pt x="408189" y="37036"/>
                  </a:lnTo>
                  <a:lnTo>
                    <a:pt x="446050" y="63798"/>
                  </a:lnTo>
                  <a:lnTo>
                    <a:pt x="478745" y="96493"/>
                  </a:lnTo>
                  <a:lnTo>
                    <a:pt x="505507" y="134354"/>
                  </a:lnTo>
                  <a:lnTo>
                    <a:pt x="525572" y="176615"/>
                  </a:lnTo>
                  <a:lnTo>
                    <a:pt x="538173" y="222509"/>
                  </a:lnTo>
                  <a:lnTo>
                    <a:pt x="542544" y="271272"/>
                  </a:lnTo>
                  <a:lnTo>
                    <a:pt x="538173" y="320034"/>
                  </a:lnTo>
                  <a:lnTo>
                    <a:pt x="525572" y="365928"/>
                  </a:lnTo>
                  <a:lnTo>
                    <a:pt x="505507" y="408189"/>
                  </a:lnTo>
                  <a:lnTo>
                    <a:pt x="478745" y="446050"/>
                  </a:lnTo>
                  <a:lnTo>
                    <a:pt x="446050" y="478745"/>
                  </a:lnTo>
                  <a:lnTo>
                    <a:pt x="408189" y="505507"/>
                  </a:lnTo>
                  <a:lnTo>
                    <a:pt x="365928" y="525572"/>
                  </a:lnTo>
                  <a:lnTo>
                    <a:pt x="320034" y="538173"/>
                  </a:lnTo>
                  <a:lnTo>
                    <a:pt x="271272" y="542544"/>
                  </a:lnTo>
                  <a:lnTo>
                    <a:pt x="222509" y="538173"/>
                  </a:lnTo>
                  <a:lnTo>
                    <a:pt x="176615" y="525572"/>
                  </a:lnTo>
                  <a:lnTo>
                    <a:pt x="134354" y="505507"/>
                  </a:lnTo>
                  <a:lnTo>
                    <a:pt x="96493" y="478745"/>
                  </a:lnTo>
                  <a:lnTo>
                    <a:pt x="63798" y="446050"/>
                  </a:lnTo>
                  <a:lnTo>
                    <a:pt x="37036" y="408189"/>
                  </a:lnTo>
                  <a:lnTo>
                    <a:pt x="16971" y="365928"/>
                  </a:lnTo>
                  <a:lnTo>
                    <a:pt x="4370" y="320034"/>
                  </a:lnTo>
                  <a:lnTo>
                    <a:pt x="0" y="2712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41108" y="3157728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271272" y="0"/>
                  </a:moveTo>
                  <a:lnTo>
                    <a:pt x="222509" y="4370"/>
                  </a:lnTo>
                  <a:lnTo>
                    <a:pt x="176615" y="16971"/>
                  </a:lnTo>
                  <a:lnTo>
                    <a:pt x="134354" y="37036"/>
                  </a:lnTo>
                  <a:lnTo>
                    <a:pt x="96493" y="63798"/>
                  </a:lnTo>
                  <a:lnTo>
                    <a:pt x="63798" y="96493"/>
                  </a:lnTo>
                  <a:lnTo>
                    <a:pt x="37036" y="134354"/>
                  </a:lnTo>
                  <a:lnTo>
                    <a:pt x="16971" y="176615"/>
                  </a:lnTo>
                  <a:lnTo>
                    <a:pt x="4370" y="222509"/>
                  </a:lnTo>
                  <a:lnTo>
                    <a:pt x="0" y="271272"/>
                  </a:lnTo>
                  <a:lnTo>
                    <a:pt x="4370" y="320034"/>
                  </a:lnTo>
                  <a:lnTo>
                    <a:pt x="16971" y="365928"/>
                  </a:lnTo>
                  <a:lnTo>
                    <a:pt x="37036" y="408189"/>
                  </a:lnTo>
                  <a:lnTo>
                    <a:pt x="63798" y="446050"/>
                  </a:lnTo>
                  <a:lnTo>
                    <a:pt x="96493" y="478745"/>
                  </a:lnTo>
                  <a:lnTo>
                    <a:pt x="134354" y="505507"/>
                  </a:lnTo>
                  <a:lnTo>
                    <a:pt x="176615" y="525572"/>
                  </a:lnTo>
                  <a:lnTo>
                    <a:pt x="222509" y="538173"/>
                  </a:lnTo>
                  <a:lnTo>
                    <a:pt x="271272" y="542544"/>
                  </a:lnTo>
                  <a:lnTo>
                    <a:pt x="320034" y="538173"/>
                  </a:lnTo>
                  <a:lnTo>
                    <a:pt x="365928" y="525572"/>
                  </a:lnTo>
                  <a:lnTo>
                    <a:pt x="408189" y="505507"/>
                  </a:lnTo>
                  <a:lnTo>
                    <a:pt x="446050" y="478745"/>
                  </a:lnTo>
                  <a:lnTo>
                    <a:pt x="478745" y="446050"/>
                  </a:lnTo>
                  <a:lnTo>
                    <a:pt x="505507" y="408189"/>
                  </a:lnTo>
                  <a:lnTo>
                    <a:pt x="525572" y="365928"/>
                  </a:lnTo>
                  <a:lnTo>
                    <a:pt x="538173" y="320034"/>
                  </a:lnTo>
                  <a:lnTo>
                    <a:pt x="542544" y="271272"/>
                  </a:lnTo>
                  <a:lnTo>
                    <a:pt x="538173" y="222509"/>
                  </a:lnTo>
                  <a:lnTo>
                    <a:pt x="525572" y="176615"/>
                  </a:lnTo>
                  <a:lnTo>
                    <a:pt x="505507" y="134354"/>
                  </a:lnTo>
                  <a:lnTo>
                    <a:pt x="478745" y="96493"/>
                  </a:lnTo>
                  <a:lnTo>
                    <a:pt x="446050" y="63798"/>
                  </a:lnTo>
                  <a:lnTo>
                    <a:pt x="408189" y="37036"/>
                  </a:lnTo>
                  <a:lnTo>
                    <a:pt x="365928" y="16971"/>
                  </a:lnTo>
                  <a:lnTo>
                    <a:pt x="320034" y="4370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341108" y="3157728"/>
              <a:ext cx="542925" cy="542925"/>
            </a:xfrm>
            <a:custGeom>
              <a:avLst/>
              <a:gdLst/>
              <a:ahLst/>
              <a:cxnLst/>
              <a:rect l="l" t="t" r="r" b="b"/>
              <a:pathLst>
                <a:path w="542925" h="542925">
                  <a:moveTo>
                    <a:pt x="0" y="271272"/>
                  </a:moveTo>
                  <a:lnTo>
                    <a:pt x="4370" y="222509"/>
                  </a:lnTo>
                  <a:lnTo>
                    <a:pt x="16971" y="176615"/>
                  </a:lnTo>
                  <a:lnTo>
                    <a:pt x="37036" y="134354"/>
                  </a:lnTo>
                  <a:lnTo>
                    <a:pt x="63798" y="96493"/>
                  </a:lnTo>
                  <a:lnTo>
                    <a:pt x="96493" y="63798"/>
                  </a:lnTo>
                  <a:lnTo>
                    <a:pt x="134354" y="37036"/>
                  </a:lnTo>
                  <a:lnTo>
                    <a:pt x="176615" y="16971"/>
                  </a:lnTo>
                  <a:lnTo>
                    <a:pt x="222509" y="4370"/>
                  </a:lnTo>
                  <a:lnTo>
                    <a:pt x="271272" y="0"/>
                  </a:lnTo>
                  <a:lnTo>
                    <a:pt x="320034" y="4370"/>
                  </a:lnTo>
                  <a:lnTo>
                    <a:pt x="365928" y="16971"/>
                  </a:lnTo>
                  <a:lnTo>
                    <a:pt x="408189" y="37036"/>
                  </a:lnTo>
                  <a:lnTo>
                    <a:pt x="446050" y="63798"/>
                  </a:lnTo>
                  <a:lnTo>
                    <a:pt x="478745" y="96493"/>
                  </a:lnTo>
                  <a:lnTo>
                    <a:pt x="505507" y="134354"/>
                  </a:lnTo>
                  <a:lnTo>
                    <a:pt x="525572" y="176615"/>
                  </a:lnTo>
                  <a:lnTo>
                    <a:pt x="538173" y="222509"/>
                  </a:lnTo>
                  <a:lnTo>
                    <a:pt x="542544" y="271272"/>
                  </a:lnTo>
                  <a:lnTo>
                    <a:pt x="538173" y="320034"/>
                  </a:lnTo>
                  <a:lnTo>
                    <a:pt x="525572" y="365928"/>
                  </a:lnTo>
                  <a:lnTo>
                    <a:pt x="505507" y="408189"/>
                  </a:lnTo>
                  <a:lnTo>
                    <a:pt x="478745" y="446050"/>
                  </a:lnTo>
                  <a:lnTo>
                    <a:pt x="446050" y="478745"/>
                  </a:lnTo>
                  <a:lnTo>
                    <a:pt x="408189" y="505507"/>
                  </a:lnTo>
                  <a:lnTo>
                    <a:pt x="365928" y="525572"/>
                  </a:lnTo>
                  <a:lnTo>
                    <a:pt x="320034" y="538173"/>
                  </a:lnTo>
                  <a:lnTo>
                    <a:pt x="271272" y="542544"/>
                  </a:lnTo>
                  <a:lnTo>
                    <a:pt x="222509" y="538173"/>
                  </a:lnTo>
                  <a:lnTo>
                    <a:pt x="176615" y="525572"/>
                  </a:lnTo>
                  <a:lnTo>
                    <a:pt x="134354" y="505507"/>
                  </a:lnTo>
                  <a:lnTo>
                    <a:pt x="96493" y="478745"/>
                  </a:lnTo>
                  <a:lnTo>
                    <a:pt x="63798" y="446050"/>
                  </a:lnTo>
                  <a:lnTo>
                    <a:pt x="37036" y="408189"/>
                  </a:lnTo>
                  <a:lnTo>
                    <a:pt x="16971" y="365928"/>
                  </a:lnTo>
                  <a:lnTo>
                    <a:pt x="4370" y="320034"/>
                  </a:lnTo>
                  <a:lnTo>
                    <a:pt x="0" y="2712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53372" y="3157728"/>
              <a:ext cx="541020" cy="542925"/>
            </a:xfrm>
            <a:custGeom>
              <a:avLst/>
              <a:gdLst/>
              <a:ahLst/>
              <a:cxnLst/>
              <a:rect l="l" t="t" r="r" b="b"/>
              <a:pathLst>
                <a:path w="541020" h="542925">
                  <a:moveTo>
                    <a:pt x="270510" y="0"/>
                  </a:moveTo>
                  <a:lnTo>
                    <a:pt x="221884" y="4370"/>
                  </a:lnTo>
                  <a:lnTo>
                    <a:pt x="176118" y="16971"/>
                  </a:lnTo>
                  <a:lnTo>
                    <a:pt x="133976" y="37036"/>
                  </a:lnTo>
                  <a:lnTo>
                    <a:pt x="96222" y="63798"/>
                  </a:lnTo>
                  <a:lnTo>
                    <a:pt x="63619" y="96493"/>
                  </a:lnTo>
                  <a:lnTo>
                    <a:pt x="36931" y="134354"/>
                  </a:lnTo>
                  <a:lnTo>
                    <a:pt x="16923" y="176615"/>
                  </a:lnTo>
                  <a:lnTo>
                    <a:pt x="4358" y="222509"/>
                  </a:lnTo>
                  <a:lnTo>
                    <a:pt x="0" y="271272"/>
                  </a:lnTo>
                  <a:lnTo>
                    <a:pt x="4358" y="320034"/>
                  </a:lnTo>
                  <a:lnTo>
                    <a:pt x="16923" y="365928"/>
                  </a:lnTo>
                  <a:lnTo>
                    <a:pt x="36931" y="408189"/>
                  </a:lnTo>
                  <a:lnTo>
                    <a:pt x="63619" y="446050"/>
                  </a:lnTo>
                  <a:lnTo>
                    <a:pt x="96222" y="478745"/>
                  </a:lnTo>
                  <a:lnTo>
                    <a:pt x="133976" y="505507"/>
                  </a:lnTo>
                  <a:lnTo>
                    <a:pt x="176118" y="525572"/>
                  </a:lnTo>
                  <a:lnTo>
                    <a:pt x="221884" y="538173"/>
                  </a:lnTo>
                  <a:lnTo>
                    <a:pt x="270510" y="542544"/>
                  </a:lnTo>
                  <a:lnTo>
                    <a:pt x="319135" y="538173"/>
                  </a:lnTo>
                  <a:lnTo>
                    <a:pt x="364901" y="525572"/>
                  </a:lnTo>
                  <a:lnTo>
                    <a:pt x="407043" y="505507"/>
                  </a:lnTo>
                  <a:lnTo>
                    <a:pt x="444797" y="478745"/>
                  </a:lnTo>
                  <a:lnTo>
                    <a:pt x="477400" y="446050"/>
                  </a:lnTo>
                  <a:lnTo>
                    <a:pt x="504088" y="408189"/>
                  </a:lnTo>
                  <a:lnTo>
                    <a:pt x="524096" y="365928"/>
                  </a:lnTo>
                  <a:lnTo>
                    <a:pt x="536661" y="320034"/>
                  </a:lnTo>
                  <a:lnTo>
                    <a:pt x="541020" y="271272"/>
                  </a:lnTo>
                  <a:lnTo>
                    <a:pt x="536661" y="222509"/>
                  </a:lnTo>
                  <a:lnTo>
                    <a:pt x="524096" y="176615"/>
                  </a:lnTo>
                  <a:lnTo>
                    <a:pt x="504088" y="134354"/>
                  </a:lnTo>
                  <a:lnTo>
                    <a:pt x="477400" y="96493"/>
                  </a:lnTo>
                  <a:lnTo>
                    <a:pt x="444797" y="63798"/>
                  </a:lnTo>
                  <a:lnTo>
                    <a:pt x="407043" y="37036"/>
                  </a:lnTo>
                  <a:lnTo>
                    <a:pt x="364901" y="16971"/>
                  </a:lnTo>
                  <a:lnTo>
                    <a:pt x="319135" y="4370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453372" y="3157728"/>
              <a:ext cx="541020" cy="542925"/>
            </a:xfrm>
            <a:custGeom>
              <a:avLst/>
              <a:gdLst/>
              <a:ahLst/>
              <a:cxnLst/>
              <a:rect l="l" t="t" r="r" b="b"/>
              <a:pathLst>
                <a:path w="541020" h="542925">
                  <a:moveTo>
                    <a:pt x="0" y="271272"/>
                  </a:moveTo>
                  <a:lnTo>
                    <a:pt x="4358" y="222509"/>
                  </a:lnTo>
                  <a:lnTo>
                    <a:pt x="16923" y="176615"/>
                  </a:lnTo>
                  <a:lnTo>
                    <a:pt x="36931" y="134354"/>
                  </a:lnTo>
                  <a:lnTo>
                    <a:pt x="63619" y="96493"/>
                  </a:lnTo>
                  <a:lnTo>
                    <a:pt x="96222" y="63798"/>
                  </a:lnTo>
                  <a:lnTo>
                    <a:pt x="133976" y="37036"/>
                  </a:lnTo>
                  <a:lnTo>
                    <a:pt x="176118" y="16971"/>
                  </a:lnTo>
                  <a:lnTo>
                    <a:pt x="221884" y="4370"/>
                  </a:lnTo>
                  <a:lnTo>
                    <a:pt x="270510" y="0"/>
                  </a:lnTo>
                  <a:lnTo>
                    <a:pt x="319135" y="4370"/>
                  </a:lnTo>
                  <a:lnTo>
                    <a:pt x="364901" y="16971"/>
                  </a:lnTo>
                  <a:lnTo>
                    <a:pt x="407043" y="37036"/>
                  </a:lnTo>
                  <a:lnTo>
                    <a:pt x="444797" y="63798"/>
                  </a:lnTo>
                  <a:lnTo>
                    <a:pt x="477400" y="96493"/>
                  </a:lnTo>
                  <a:lnTo>
                    <a:pt x="504088" y="134354"/>
                  </a:lnTo>
                  <a:lnTo>
                    <a:pt x="524096" y="176615"/>
                  </a:lnTo>
                  <a:lnTo>
                    <a:pt x="536661" y="222509"/>
                  </a:lnTo>
                  <a:lnTo>
                    <a:pt x="541020" y="271272"/>
                  </a:lnTo>
                  <a:lnTo>
                    <a:pt x="536661" y="320034"/>
                  </a:lnTo>
                  <a:lnTo>
                    <a:pt x="524096" y="365928"/>
                  </a:lnTo>
                  <a:lnTo>
                    <a:pt x="504088" y="408189"/>
                  </a:lnTo>
                  <a:lnTo>
                    <a:pt x="477400" y="446050"/>
                  </a:lnTo>
                  <a:lnTo>
                    <a:pt x="444797" y="478745"/>
                  </a:lnTo>
                  <a:lnTo>
                    <a:pt x="407043" y="505507"/>
                  </a:lnTo>
                  <a:lnTo>
                    <a:pt x="364901" y="525572"/>
                  </a:lnTo>
                  <a:lnTo>
                    <a:pt x="319135" y="538173"/>
                  </a:lnTo>
                  <a:lnTo>
                    <a:pt x="270510" y="542544"/>
                  </a:lnTo>
                  <a:lnTo>
                    <a:pt x="221884" y="538173"/>
                  </a:lnTo>
                  <a:lnTo>
                    <a:pt x="176118" y="525572"/>
                  </a:lnTo>
                  <a:lnTo>
                    <a:pt x="133976" y="505507"/>
                  </a:lnTo>
                  <a:lnTo>
                    <a:pt x="96222" y="478745"/>
                  </a:lnTo>
                  <a:lnTo>
                    <a:pt x="63619" y="446050"/>
                  </a:lnTo>
                  <a:lnTo>
                    <a:pt x="36931" y="408189"/>
                  </a:lnTo>
                  <a:lnTo>
                    <a:pt x="16923" y="365928"/>
                  </a:lnTo>
                  <a:lnTo>
                    <a:pt x="4358" y="320034"/>
                  </a:lnTo>
                  <a:lnTo>
                    <a:pt x="0" y="2712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602374" y="4027253"/>
            <a:ext cx="1572895" cy="102171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245"/>
              </a:spcBef>
            </a:pPr>
            <a:r>
              <a:rPr dirty="0" sz="1400">
                <a:latin typeface="Calibri"/>
                <a:cs typeface="Calibri"/>
              </a:rPr>
              <a:t>Nov </a:t>
            </a:r>
            <a:r>
              <a:rPr dirty="0" sz="1400" spc="-5">
                <a:latin typeface="Calibri"/>
                <a:cs typeface="Calibri"/>
              </a:rPr>
              <a:t>22, 2017 </a:t>
            </a:r>
            <a:r>
              <a:rPr dirty="0" sz="1400" spc="-10">
                <a:latin typeface="Calibri"/>
                <a:cs typeface="Calibri"/>
              </a:rPr>
              <a:t>Order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granting </a:t>
            </a:r>
            <a:r>
              <a:rPr dirty="0" sz="1400" spc="-5">
                <a:latin typeface="Calibri"/>
                <a:cs typeface="Calibri"/>
              </a:rPr>
              <a:t>preliminary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injunction, </a:t>
            </a:r>
            <a:r>
              <a:rPr dirty="0" sz="1400" spc="-10">
                <a:latin typeface="Calibri"/>
                <a:cs typeface="Calibri"/>
              </a:rPr>
              <a:t>denying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defendant’ </a:t>
            </a:r>
            <a:r>
              <a:rPr dirty="0" sz="1400" spc="-5">
                <a:latin typeface="Calibri"/>
                <a:cs typeface="Calibri"/>
              </a:rPr>
              <a:t>motion </a:t>
            </a:r>
            <a:r>
              <a:rPr dirty="0" sz="1400" spc="-10">
                <a:latin typeface="Calibri"/>
                <a:cs typeface="Calibri"/>
              </a:rPr>
              <a:t>to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dismiss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6348" y="5917749"/>
            <a:ext cx="486409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410">
              <a:lnSpc>
                <a:spcPts val="1150"/>
              </a:lnSpc>
            </a:pP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RCR</a:t>
            </a:r>
            <a:endParaRPr sz="1100">
              <a:latin typeface="Baskerville Old Face"/>
              <a:cs typeface="Baskerville Old Face"/>
            </a:endParaRPr>
          </a:p>
          <a:p>
            <a:pPr marL="12700" marR="5080" indent="136525">
              <a:lnSpc>
                <a:spcPct val="100000"/>
              </a:lnSpc>
            </a:pP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On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 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C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a</a:t>
            </a:r>
            <a:r>
              <a:rPr dirty="0" sz="1100" spc="5">
                <a:solidFill>
                  <a:srgbClr val="C55A11"/>
                </a:solidFill>
                <a:latin typeface="Baskerville Old Face"/>
                <a:cs typeface="Baskerville Old Face"/>
              </a:rPr>
              <a:t>m</a:t>
            </a:r>
            <a:r>
              <a:rPr dirty="0" sz="1100" spc="-5">
                <a:solidFill>
                  <a:srgbClr val="C55A11"/>
                </a:solidFill>
                <a:latin typeface="Baskerville Old Face"/>
                <a:cs typeface="Baskerville Old Face"/>
              </a:rPr>
              <a:t>pu</a:t>
            </a:r>
            <a:r>
              <a:rPr dirty="0" sz="1100">
                <a:solidFill>
                  <a:srgbClr val="C55A11"/>
                </a:solidFill>
                <a:latin typeface="Baskerville Old Face"/>
                <a:cs typeface="Baskerville Old Face"/>
              </a:rPr>
              <a:t>s</a:t>
            </a:r>
            <a:endParaRPr sz="1100">
              <a:latin typeface="Baskerville Old Face"/>
              <a:cs typeface="Baskerville Old Fac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4488" y="1691807"/>
            <a:ext cx="9137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May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31526" y="1963014"/>
            <a:ext cx="1738630" cy="8248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700" marR="5080">
              <a:lnSpc>
                <a:spcPts val="1540"/>
              </a:lnSpc>
              <a:spcBef>
                <a:spcPts val="270"/>
              </a:spcBef>
            </a:pPr>
            <a:r>
              <a:rPr dirty="0" sz="1400" spc="-10">
                <a:latin typeface="Calibri"/>
                <a:cs typeface="Calibri"/>
              </a:rPr>
              <a:t>FTC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releases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Motion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for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Summary </a:t>
            </a:r>
            <a:r>
              <a:rPr dirty="0" sz="1400" spc="-10">
                <a:latin typeface="Calibri"/>
                <a:cs typeface="Calibri"/>
              </a:rPr>
              <a:t>Judgement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Memorandum </a:t>
            </a:r>
            <a:r>
              <a:rPr dirty="0" sz="1400">
                <a:latin typeface="Calibri"/>
                <a:cs typeface="Calibri"/>
              </a:rPr>
              <a:t>of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Support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88638" y="3970017"/>
            <a:ext cx="1647825" cy="193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9400" marR="273050" indent="86360">
              <a:lnSpc>
                <a:spcPct val="127099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April 3, 2019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Order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Granting</a:t>
            </a:r>
            <a:endParaRPr sz="1400">
              <a:latin typeface="Calibri"/>
              <a:cs typeface="Calibri"/>
            </a:endParaRPr>
          </a:p>
          <a:p>
            <a:pPr algn="just" marL="38100" marR="31115">
              <a:lnSpc>
                <a:spcPts val="1540"/>
              </a:lnSpc>
              <a:spcBef>
                <a:spcPts val="20"/>
              </a:spcBef>
            </a:pPr>
            <a:r>
              <a:rPr dirty="0" sz="1400" spc="-5">
                <a:latin typeface="Calibri"/>
                <a:cs typeface="Calibri"/>
              </a:rPr>
              <a:t>Summary </a:t>
            </a:r>
            <a:r>
              <a:rPr dirty="0" sz="1400" spc="-10">
                <a:latin typeface="Calibri"/>
                <a:cs typeface="Calibri"/>
              </a:rPr>
              <a:t>Judgement;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Court rules </a:t>
            </a:r>
            <a:r>
              <a:rPr dirty="0" sz="1400">
                <a:latin typeface="Calibri"/>
                <a:cs typeface="Calibri"/>
              </a:rPr>
              <a:t>in </a:t>
            </a:r>
            <a:r>
              <a:rPr dirty="0" sz="1400" spc="-15">
                <a:latin typeface="Calibri"/>
                <a:cs typeface="Calibri"/>
              </a:rPr>
              <a:t>favor </a:t>
            </a:r>
            <a:r>
              <a:rPr dirty="0" sz="1400">
                <a:latin typeface="Calibri"/>
                <a:cs typeface="Calibri"/>
              </a:rPr>
              <a:t>of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FTC;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imposes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$50.1</a:t>
            </a:r>
            <a:endParaRPr sz="1400">
              <a:latin typeface="Calibri"/>
              <a:cs typeface="Calibri"/>
            </a:endParaRPr>
          </a:p>
          <a:p>
            <a:pPr algn="ctr" marL="12700" marR="5080" indent="1270">
              <a:lnSpc>
                <a:spcPts val="1540"/>
              </a:lnSpc>
            </a:pPr>
            <a:r>
              <a:rPr dirty="0" sz="1400" spc="-5">
                <a:latin typeface="Calibri"/>
                <a:cs typeface="Calibri"/>
              </a:rPr>
              <a:t>MILLION </a:t>
            </a:r>
            <a:r>
              <a:rPr dirty="0" sz="1400" spc="-10">
                <a:latin typeface="Calibri"/>
                <a:cs typeface="Calibri"/>
              </a:rPr>
              <a:t>judgement 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against </a:t>
            </a:r>
            <a:r>
              <a:rPr dirty="0" sz="1400" spc="-5">
                <a:latin typeface="Calibri"/>
                <a:cs typeface="Calibri"/>
              </a:rPr>
              <a:t>OMICS </a:t>
            </a:r>
            <a:r>
              <a:rPr dirty="0" sz="1400" spc="-10">
                <a:latin typeface="Calibri"/>
                <a:cs typeface="Calibri"/>
              </a:rPr>
              <a:t>that </a:t>
            </a:r>
            <a:r>
              <a:rPr dirty="0" sz="1400" spc="-5">
                <a:latin typeface="Calibri"/>
                <a:cs typeface="Calibri"/>
              </a:rPr>
              <a:t> made false claims </a:t>
            </a:r>
            <a:r>
              <a:rPr dirty="0" sz="1400" spc="-10">
                <a:latin typeface="Calibri"/>
                <a:cs typeface="Calibri"/>
              </a:rPr>
              <a:t>and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hidden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publishing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fees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53482" y="2025223"/>
            <a:ext cx="1541145" cy="76327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dirty="0" sz="1400" spc="-5">
                <a:latin typeface="Calibri"/>
                <a:cs typeface="Calibri"/>
              </a:rPr>
              <a:t>Oct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11,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  <a:p>
            <a:pPr algn="ctr" marL="12700" marR="5080">
              <a:lnSpc>
                <a:spcPts val="1540"/>
              </a:lnSpc>
              <a:spcBef>
                <a:spcPts val="620"/>
              </a:spcBef>
            </a:pPr>
            <a:r>
              <a:rPr dirty="0" sz="1400" spc="-10">
                <a:latin typeface="Calibri"/>
                <a:cs typeface="Calibri"/>
              </a:rPr>
              <a:t>FTC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OMICS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Group,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Inc,</a:t>
            </a:r>
            <a:r>
              <a:rPr dirty="0" sz="1400" spc="-5">
                <a:latin typeface="Calibri"/>
                <a:cs typeface="Calibri"/>
              </a:rPr>
              <a:t> Brief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16939" y="294513"/>
            <a:ext cx="466026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000000"/>
                </a:solidFill>
              </a:rPr>
              <a:t>FTC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vs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OMICS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Group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Leonard, Michelle M</dc:creator>
  <dc:title>RCR Summer Seminar Series</dc:title>
  <dcterms:created xsi:type="dcterms:W3CDTF">2021-08-11T20:32:25Z</dcterms:created>
  <dcterms:modified xsi:type="dcterms:W3CDTF">2021-08-11T20:32:25Z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2021-08-11T00:00:00Z</vt:filetime>
  </property>
</Properties>
</file>