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wmf" ContentType="image/x-wmf"/>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notesSlides/notesSlide13.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7.xml" ContentType="application/vnd.openxmlformats-officedocument.presentationml.tags+xml"/>
  <Override PartName="/ppt/tags/tag35.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55.xml" ContentType="application/vnd.openxmlformats-officedocument.presentationml.tags+xml"/>
  <Override PartName="/ppt/tags/tag64.xml" ContentType="application/vnd.openxmlformats-officedocument.presentationml.tags+xml"/>
  <Override PartName="/ppt/tags/tag56.xml" ContentType="application/vnd.openxmlformats-officedocument.presentationml.tags+xml"/>
  <Override PartName="/ppt/tags/tag36.xml" ContentType="application/vnd.openxmlformats-officedocument.presentationml.tags+xml"/>
  <Override PartName="/ppt/tags/tag65.xml" ContentType="application/vnd.openxmlformats-officedocument.presentationml.tags+xml"/>
  <Override PartName="/customXml/itemProps1.xml" ContentType="application/vnd.openxmlformats-officedocument.customXmlProperties+xml"/>
  <Override PartName="/ppt/tags/tag66.xml" ContentType="application/vnd.openxmlformats-officedocument.presentationml.tags+xml"/>
  <Override PartName="/customXml/itemProps2.xml" ContentType="application/vnd.openxmlformats-officedocument.customXmlProperties+xml"/>
  <Override PartName="/ppt/tags/tag67.xml" ContentType="application/vnd.openxmlformats-officedocument.presentationml.tags+xml"/>
  <Override PartName="/customXml/itemProps3.xml" ContentType="application/vnd.openxmlformats-officedocument.customXmlProperties+xml"/>
  <Override PartName="/ppt/tags/tag68.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69.xml" ContentType="application/vnd.openxmlformats-officedocument.presentationml.tags+xml"/>
  <Override PartName="/ppt/tags/tag43.xml" ContentType="application/vnd.openxmlformats-officedocument.presentationml.tags+xml"/>
  <Override PartName="/ppt/tags/tag4.xml" ContentType="application/vnd.openxmlformats-officedocument.presentationml.tags+xml"/>
  <Override PartName="/ppt/tags/tag70.xml" ContentType="application/vnd.openxmlformats-officedocument.presentationml.tags+xml"/>
  <Override PartName="/ppt/tags/tag57.xml" ContentType="application/vnd.openxmlformats-officedocument.presentationml.tags+xml"/>
  <Override PartName="/ppt/tags/tag71.xml" ContentType="application/vnd.openxmlformats-officedocument.presentationml.tags+xml"/>
  <Override PartName="/ppt/tags/tag5.xml" ContentType="application/vnd.openxmlformats-officedocument.presentationml.tags+xml"/>
  <Override PartName="/ppt/tags/tag72.xml" ContentType="application/vnd.openxmlformats-officedocument.presentationml.tags+xml"/>
  <Override PartName="/ppt/tags/tag6.xml" ContentType="application/vnd.openxmlformats-officedocument.presentationml.tags+xml"/>
  <Override PartName="/ppt/tags/tag73.xml" ContentType="application/vnd.openxmlformats-officedocument.presentationml.tags+xml"/>
  <Override PartName="/ppt/tags/tag7.xml" ContentType="application/vnd.openxmlformats-officedocument.presentationml.tags+xml"/>
  <Override PartName="/ppt/tags/tag58.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75.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59.xml" ContentType="application/vnd.openxmlformats-officedocument.presentationml.tags+xml"/>
  <Override PartName="/ppt/tags/tag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60.xml" ContentType="application/vnd.openxmlformats-officedocument.presentationml.tags+xml"/>
  <Override PartName="/ppt/tags/tag18.xml" ContentType="application/vnd.openxmlformats-officedocument.presentationml.tags+xml"/>
  <Override PartName="/ppt/tags/tag53.xml" ContentType="application/vnd.openxmlformats-officedocument.presentationml.tags+xml"/>
  <Override PartName="/ppt/tags/tag19.xml" ContentType="application/vnd.openxmlformats-officedocument.presentationml.tags+xml"/>
  <Override PartName="/ppt/tags/tag52.xml" ContentType="application/vnd.openxmlformats-officedocument.presentationml.tags+xml"/>
  <Override PartName="/ppt/tags/tag20.xml" ContentType="application/vnd.openxmlformats-officedocument.presentationml.tags+xml"/>
  <Override PartName="/ppt/tags/tag51.xml" ContentType="application/vnd.openxmlformats-officedocument.presentationml.tags+xml"/>
  <Override PartName="/ppt/tags/tag50.xml" ContentType="application/vnd.openxmlformats-officedocument.presentationml.tags+xml"/>
  <Override PartName="/ppt/tags/tag21.xml" ContentType="application/vnd.openxmlformats-officedocument.presentationml.tags+xml"/>
  <Override PartName="/ppt/tags/tag49.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48.xml" ContentType="application/vnd.openxmlformats-officedocument.presentationml.tags+xml"/>
  <Override PartName="/ppt/tags/tag47.xml" ContentType="application/vnd.openxmlformats-officedocument.presentationml.tags+xml"/>
  <Override PartName="/ppt/tags/tag24.xml" ContentType="application/vnd.openxmlformats-officedocument.presentationml.tags+xml"/>
  <Override PartName="/ppt/tags/tag46.xml" ContentType="application/vnd.openxmlformats-officedocument.presentationml.tags+xml"/>
  <Override PartName="/ppt/tags/tag25.xml" ContentType="application/vnd.openxmlformats-officedocument.presentationml.tags+xml"/>
  <Override PartName="/ppt/tags/tag4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4.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customXml/itemProps5.xml" ContentType="application/vnd.openxmlformats-officedocument.customXmlProperties+xml"/>
  <Override PartName="/customXml/itemProps4.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95" r:id="rId6"/>
    <p:sldMasterId id="2147483710" r:id="rId7"/>
    <p:sldMasterId id="2147483724" r:id="rId8"/>
  </p:sldMasterIdLst>
  <p:notesMasterIdLst>
    <p:notesMasterId r:id="rId42"/>
  </p:notesMasterIdLst>
  <p:sldIdLst>
    <p:sldId id="766" r:id="rId9"/>
    <p:sldId id="767" r:id="rId10"/>
    <p:sldId id="420" r:id="rId11"/>
    <p:sldId id="317" r:id="rId12"/>
    <p:sldId id="318" r:id="rId13"/>
    <p:sldId id="301" r:id="rId14"/>
    <p:sldId id="306" r:id="rId15"/>
    <p:sldId id="547" r:id="rId16"/>
    <p:sldId id="312" r:id="rId17"/>
    <p:sldId id="313" r:id="rId18"/>
    <p:sldId id="281" r:id="rId19"/>
    <p:sldId id="314" r:id="rId20"/>
    <p:sldId id="311" r:id="rId21"/>
    <p:sldId id="371" r:id="rId22"/>
    <p:sldId id="753" r:id="rId23"/>
    <p:sldId id="409" r:id="rId24"/>
    <p:sldId id="745" r:id="rId25"/>
    <p:sldId id="754" r:id="rId26"/>
    <p:sldId id="762" r:id="rId27"/>
    <p:sldId id="715" r:id="rId28"/>
    <p:sldId id="634" r:id="rId29"/>
    <p:sldId id="635" r:id="rId30"/>
    <p:sldId id="759" r:id="rId31"/>
    <p:sldId id="643" r:id="rId32"/>
    <p:sldId id="760" r:id="rId33"/>
    <p:sldId id="470" r:id="rId34"/>
    <p:sldId id="761" r:id="rId35"/>
    <p:sldId id="763" r:id="rId36"/>
    <p:sldId id="758" r:id="rId37"/>
    <p:sldId id="764" r:id="rId38"/>
    <p:sldId id="268" r:id="rId39"/>
    <p:sldId id="257" r:id="rId40"/>
    <p:sldId id="319"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182D55"/>
    <a:srgbClr val="005495"/>
    <a:srgbClr val="BC58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0"/>
    <p:restoredTop sz="75503" autoAdjust="0"/>
  </p:normalViewPr>
  <p:slideViewPr>
    <p:cSldViewPr snapToGrid="0" snapToObjects="1" showGuides="1">
      <p:cViewPr varScale="1">
        <p:scale>
          <a:sx n="92" d="100"/>
          <a:sy n="92" d="100"/>
        </p:scale>
        <p:origin x="1170" y="84"/>
      </p:cViewPr>
      <p:guideLst>
        <p:guide orient="horz" pos="2184"/>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9" d="100"/>
          <a:sy n="109" d="100"/>
        </p:scale>
        <p:origin x="285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openxmlformats.org/officeDocument/2006/relationships/customXml" Target="../customXml/item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gs" Target="tags/tag1.xml"/><Relationship Id="rId48" Type="http://schemas.openxmlformats.org/officeDocument/2006/relationships/customXml" Target="../customXml/item4.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DF87D-78D0-F54B-BF98-8C6445761970}" type="datetimeFigureOut">
              <a:rPr lang="en-US" smtClean="0"/>
              <a:t>5/31/2022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E0E29-74B4-2D4E-A2E4-2D2CCD76D823}" type="slidenum">
              <a:rPr lang="en-US" smtClean="0"/>
              <a:t>‹#›</a:t>
            </a:fld>
            <a:endParaRPr lang="en-US"/>
          </a:p>
        </p:txBody>
      </p:sp>
    </p:spTree>
    <p:extLst>
      <p:ext uri="{BB962C8B-B14F-4D97-AF65-F5344CB8AC3E}">
        <p14:creationId xmlns:p14="http://schemas.microsoft.com/office/powerpoint/2010/main" val="838395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Lead slide by Michelle. Welcome to the Responsible Conduct</a:t>
            </a:r>
            <a:r>
              <a:rPr lang="en-US" baseline="0" dirty="0"/>
              <a:t> of Research Summer Seminar Series, whether you registered for just a few seminars or are enrolled in the RCR Certificate of Completion program, we are glad to have you participate! </a:t>
            </a:r>
            <a:r>
              <a:rPr kumimoji="0" lang="en-US" sz="1200" b="0" i="0" u="none" strike="noStrike" kern="1200" cap="none" spc="0" normalizeH="0" baseline="0" noProof="0" dirty="0">
                <a:ln>
                  <a:noFill/>
                </a:ln>
                <a:solidFill>
                  <a:prstClr val="black"/>
                </a:solidFill>
                <a:effectLst/>
                <a:uLnTx/>
                <a:uFillTx/>
                <a:latin typeface="+mn-lt"/>
                <a:ea typeface="+mn-ea"/>
                <a:cs typeface="+mn-cs"/>
              </a:rPr>
              <a:t>We have almost xx people in attendance, all with different levels of experience, knowledge and skills. These seminars are developed for the beginner but hopefully those of you with more experience will also find some take-aways, especially as we move to break out rooms to do the exercises, please keep that in mind as you begin your discussions. The goal for this seminar series is to promote a culture of research integrity on campus. To do this, we will learn from others, and have an open dialogue about research using active learning techniques, such as polls, breakout rooms, case studies, and discussions. The sessions will not be recorded so that we may discuss openly and freely. You will receive a copy of the presentation after the session 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Michelle will introduce the moderator.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CD99-D899-354E-B09E-60AE4B35F8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2871">
              <a:defRPr/>
            </a:pPr>
            <a:r>
              <a:rPr lang="en-US" altLang="en-US" sz="3300" b="1">
                <a:solidFill>
                  <a:srgbClr val="182D55"/>
                </a:solidFill>
                <a:latin typeface="Franklin Gothic Demi" panose="020B0703020102020204" pitchFamily="34" charset="0"/>
              </a:rPr>
              <a:t>What kinds of differences are there among your team members?</a:t>
            </a:r>
          </a:p>
          <a:p>
            <a:endParaRPr lang="en-US">
              <a:latin typeface="Times New Roman" pitchFamily="18" charset="0"/>
            </a:endParaRPr>
          </a:p>
        </p:txBody>
      </p:sp>
      <p:sp>
        <p:nvSpPr>
          <p:cNvPr id="4" name="Slide Number Placeholder 3"/>
          <p:cNvSpPr>
            <a:spLocks noGrp="1"/>
          </p:cNvSpPr>
          <p:nvPr>
            <p:ph type="sldNum" sz="quarter" idx="10"/>
          </p:nvPr>
        </p:nvSpPr>
        <p:spPr/>
        <p:txBody>
          <a:bodyPr/>
          <a:lstStyle/>
          <a:p>
            <a:fld id="{77DF0F89-7982-4AD2-B61C-E39A66F6E028}" type="slidenum">
              <a:rPr lang="en-US" smtClean="0"/>
              <a:t>24</a:t>
            </a:fld>
            <a:endParaRPr lang="en-US"/>
          </a:p>
        </p:txBody>
      </p:sp>
    </p:spTree>
    <p:extLst>
      <p:ext uri="{BB962C8B-B14F-4D97-AF65-F5344CB8AC3E}">
        <p14:creationId xmlns:p14="http://schemas.microsoft.com/office/powerpoint/2010/main" val="2243445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2871">
              <a:defRPr/>
            </a:pPr>
            <a:r>
              <a:rPr lang="en-US" altLang="en-US" sz="3300" b="1">
                <a:solidFill>
                  <a:srgbClr val="182D55"/>
                </a:solidFill>
                <a:latin typeface="Franklin Gothic Demi" panose="020B0703020102020204" pitchFamily="34" charset="0"/>
              </a:rPr>
              <a:t>What kinds of differences are there among your team members?</a:t>
            </a:r>
          </a:p>
          <a:p>
            <a:endParaRPr lang="en-US">
              <a:latin typeface="Times New Roman" pitchFamily="18" charset="0"/>
            </a:endParaRPr>
          </a:p>
        </p:txBody>
      </p:sp>
      <p:sp>
        <p:nvSpPr>
          <p:cNvPr id="4" name="Slide Number Placeholder 3"/>
          <p:cNvSpPr>
            <a:spLocks noGrp="1"/>
          </p:cNvSpPr>
          <p:nvPr>
            <p:ph type="sldNum" sz="quarter" idx="10"/>
          </p:nvPr>
        </p:nvSpPr>
        <p:spPr/>
        <p:txBody>
          <a:bodyPr/>
          <a:lstStyle/>
          <a:p>
            <a:fld id="{77DF0F89-7982-4AD2-B61C-E39A66F6E028}" type="slidenum">
              <a:rPr lang="en-US" smtClean="0"/>
              <a:t>25</a:t>
            </a:fld>
            <a:endParaRPr lang="en-US"/>
          </a:p>
        </p:txBody>
      </p:sp>
    </p:spTree>
    <p:extLst>
      <p:ext uri="{BB962C8B-B14F-4D97-AF65-F5344CB8AC3E}">
        <p14:creationId xmlns:p14="http://schemas.microsoft.com/office/powerpoint/2010/main" val="2022517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F0F89-7982-4AD2-B61C-E39A66F6E028}" type="slidenum">
              <a:rPr lang="en-US" smtClean="0"/>
              <a:t>26</a:t>
            </a:fld>
            <a:endParaRPr lang="en-US"/>
          </a:p>
        </p:txBody>
      </p:sp>
    </p:spTree>
    <p:extLst>
      <p:ext uri="{BB962C8B-B14F-4D97-AF65-F5344CB8AC3E}">
        <p14:creationId xmlns:p14="http://schemas.microsoft.com/office/powerpoint/2010/main" val="292824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27</a:t>
            </a:fld>
            <a:endParaRPr lang="en-US"/>
          </a:p>
        </p:txBody>
      </p:sp>
    </p:spTree>
    <p:extLst>
      <p:ext uri="{BB962C8B-B14F-4D97-AF65-F5344CB8AC3E}">
        <p14:creationId xmlns:p14="http://schemas.microsoft.com/office/powerpoint/2010/main" val="306781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28</a:t>
            </a:fld>
            <a:endParaRPr lang="en-US"/>
          </a:p>
        </p:txBody>
      </p:sp>
    </p:spTree>
    <p:extLst>
      <p:ext uri="{BB962C8B-B14F-4D97-AF65-F5344CB8AC3E}">
        <p14:creationId xmlns:p14="http://schemas.microsoft.com/office/powerpoint/2010/main" val="256867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Franklin Gothic Book" panose="020B0503020102020204" pitchFamily="34" charset="0"/>
              </a:rPr>
              <a:t>Communication:</a:t>
            </a:r>
            <a:r>
              <a:rPr lang="en-US" sz="1200" dirty="0">
                <a:latin typeface="Franklin Gothic Book" panose="020B0503020102020204" pitchFamily="34" charset="0"/>
              </a:rPr>
              <a:t> Everyone can access the information they need to do their jobs.</a:t>
            </a:r>
          </a:p>
          <a:p>
            <a:r>
              <a:rPr lang="en-US" sz="1200" b="1" dirty="0">
                <a:latin typeface="Franklin Gothic Book" panose="020B0503020102020204" pitchFamily="34" charset="0"/>
              </a:rPr>
              <a:t>Shared goals:</a:t>
            </a:r>
            <a:r>
              <a:rPr lang="en-US" sz="1200" dirty="0">
                <a:latin typeface="Franklin Gothic Book" panose="020B0503020102020204" pitchFamily="34" charset="0"/>
              </a:rPr>
              <a:t> Team members work together toward a shared goal, rather than competing against each other.</a:t>
            </a:r>
          </a:p>
          <a:p>
            <a:r>
              <a:rPr lang="en-US" sz="1200" b="1" dirty="0">
                <a:latin typeface="Franklin Gothic Book" panose="020B0503020102020204" pitchFamily="34" charset="0"/>
              </a:rPr>
              <a:t>Knowledge sharing:</a:t>
            </a:r>
            <a:r>
              <a:rPr lang="en-US" sz="1200" dirty="0">
                <a:latin typeface="Franklin Gothic Book" panose="020B0503020102020204" pitchFamily="34" charset="0"/>
              </a:rPr>
              <a:t> Team members don’t hoard information; instead, they make sure everyone can learn, and the company is better for it.</a:t>
            </a:r>
          </a:p>
          <a:p>
            <a:r>
              <a:rPr lang="en-US" sz="1200" b="1" dirty="0">
                <a:latin typeface="Franklin Gothic Book" panose="020B0503020102020204" pitchFamily="34" charset="0"/>
              </a:rPr>
              <a:t>Trust:</a:t>
            </a:r>
            <a:r>
              <a:rPr lang="en-US" sz="1200" dirty="0">
                <a:latin typeface="Franklin Gothic Book" panose="020B0503020102020204" pitchFamily="34" charset="0"/>
              </a:rPr>
              <a:t> Team members receive autonomy to do their work without being micromanaged.</a:t>
            </a:r>
          </a:p>
          <a:p>
            <a:r>
              <a:rPr lang="en-US" sz="1200" b="1" dirty="0">
                <a:latin typeface="Franklin Gothic Book" panose="020B0503020102020204" pitchFamily="34" charset="0"/>
              </a:rPr>
              <a:t>Support:</a:t>
            </a:r>
            <a:r>
              <a:rPr lang="en-US" sz="1200" dirty="0">
                <a:latin typeface="Franklin Gothic Book" panose="020B0503020102020204" pitchFamily="34" charset="0"/>
              </a:rPr>
              <a:t> Team members help each other get work done when needed, reducing stress and burnout.</a:t>
            </a:r>
          </a:p>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29</a:t>
            </a:fld>
            <a:endParaRPr lang="en-US"/>
          </a:p>
        </p:txBody>
      </p:sp>
    </p:spTree>
    <p:extLst>
      <p:ext uri="{BB962C8B-B14F-4D97-AF65-F5344CB8AC3E}">
        <p14:creationId xmlns:p14="http://schemas.microsoft.com/office/powerpoint/2010/main" val="3226480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F0F89-7982-4AD2-B61C-E39A66F6E028}" type="slidenum">
              <a:rPr lang="en-US" smtClean="0"/>
              <a:t>30</a:t>
            </a:fld>
            <a:endParaRPr lang="en-US"/>
          </a:p>
        </p:txBody>
      </p:sp>
    </p:spTree>
    <p:extLst>
      <p:ext uri="{BB962C8B-B14F-4D97-AF65-F5344CB8AC3E}">
        <p14:creationId xmlns:p14="http://schemas.microsoft.com/office/powerpoint/2010/main" val="186561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80082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 survey</a:t>
            </a:r>
          </a:p>
          <a:p>
            <a:endParaRPr lang="en-US" dirty="0"/>
          </a:p>
          <a:p>
            <a:r>
              <a:rPr lang="en-US" dirty="0"/>
              <a:t>30 day post interview announcement</a:t>
            </a:r>
          </a:p>
        </p:txBody>
      </p:sp>
    </p:spTree>
    <p:extLst>
      <p:ext uri="{BB962C8B-B14F-4D97-AF65-F5344CB8AC3E}">
        <p14:creationId xmlns:p14="http://schemas.microsoft.com/office/powerpoint/2010/main" val="803097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Michelle</a:t>
            </a:r>
          </a:p>
        </p:txBody>
      </p:sp>
    </p:spTree>
    <p:extLst>
      <p:ext uri="{BB962C8B-B14F-4D97-AF65-F5344CB8AC3E}">
        <p14:creationId xmlns:p14="http://schemas.microsoft.com/office/powerpoint/2010/main" val="127862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Moderator will introduce the speaker(s). If the speaker prefers, they can send a brief bio in advance to the moderator, OR, the speaker can do a brief greeting and introduce the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E0E29-74B4-2D4E-A2E4-2D2CCD76D8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19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a:t>no one source of the problem</a:t>
            </a:r>
          </a:p>
          <a:p>
            <a:r>
              <a:rPr lang="en-US"/>
              <a:t>no single intervention will fix it</a:t>
            </a:r>
          </a:p>
          <a:p>
            <a:r>
              <a:rPr lang="en-US"/>
              <a:t>no single organization can be the superhero</a:t>
            </a:r>
          </a:p>
          <a:p>
            <a:endParaRPr lang="en-US"/>
          </a:p>
        </p:txBody>
      </p:sp>
    </p:spTree>
    <p:extLst>
      <p:ext uri="{BB962C8B-B14F-4D97-AF65-F5344CB8AC3E}">
        <p14:creationId xmlns:p14="http://schemas.microsoft.com/office/powerpoint/2010/main" val="266996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3E0E29-74B4-2D4E-A2E4-2D2CCD76D823}" type="slidenum">
              <a:rPr lang="en-US" smtClean="0"/>
              <a:t>14</a:t>
            </a:fld>
            <a:endParaRPr lang="en-US"/>
          </a:p>
        </p:txBody>
      </p:sp>
    </p:spTree>
    <p:extLst>
      <p:ext uri="{BB962C8B-B14F-4D97-AF65-F5344CB8AC3E}">
        <p14:creationId xmlns:p14="http://schemas.microsoft.com/office/powerpoint/2010/main" val="276813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Bruce Tuckman described four stages that all teams go through when</a:t>
            </a:r>
            <a:r>
              <a:rPr lang="en-US" baseline="0"/>
              <a:t> they get together.  </a:t>
            </a:r>
          </a:p>
          <a:p>
            <a:pPr algn="l"/>
            <a:r>
              <a:rPr lang="en-US" baseline="0"/>
              <a:t>Discuss each stage.  Consider asking participants for examples of each stage from their experience.  </a:t>
            </a:r>
          </a:p>
          <a:p>
            <a:pPr algn="l"/>
            <a:r>
              <a:rPr lang="en-US" baseline="0"/>
              <a:t>Forming – the pickup sticks symbolize team members having different goals.</a:t>
            </a:r>
          </a:p>
          <a:p>
            <a:pPr algn="l"/>
            <a:r>
              <a:rPr lang="en-US" baseline="0"/>
              <a:t>Storming – team members may have different ideas about what the goal is or very different ideas about how to reach a goal.</a:t>
            </a:r>
          </a:p>
          <a:p>
            <a:pPr algn="l"/>
            <a:r>
              <a:rPr lang="en-US" baseline="0"/>
              <a:t>Norming – team members are starting to come around and agree on what the goal is and how to get there.</a:t>
            </a:r>
          </a:p>
          <a:p>
            <a:pPr algn="l"/>
            <a:r>
              <a:rPr lang="en-US" baseline="0"/>
              <a:t>Performing – everyone agrees about what the goal is and how to reach it.</a:t>
            </a:r>
          </a:p>
          <a:p>
            <a:pPr algn="l"/>
            <a:r>
              <a:rPr lang="en-US" baseline="0"/>
              <a:t>After Performing, point out that all teams go through these stages.  Some teams go through them faster than others.  If team some members have worked together before, they might get through Storming more quickly.  Some teams never get through Norming all the way to Performing.  If something changes, like a team member leaves or a new member joins a team, the team will regress to the Forming and Storming stages, because it is a new team.  </a:t>
            </a:r>
          </a:p>
          <a:p>
            <a:pPr algn="l"/>
            <a:r>
              <a:rPr lang="en-US" baseline="0"/>
              <a:t>Tuckman later added a fifth stage called Adjourning (some have also called it Mourning), because teams usually come to an end when a goal is met or a project is finished.  Teams should celebrate their success (remember “Encourage the Heart” from The Leadership Challenge).</a:t>
            </a:r>
            <a:endParaRPr lang="en-US"/>
          </a:p>
        </p:txBody>
      </p:sp>
      <p:sp>
        <p:nvSpPr>
          <p:cNvPr id="4" name="Slide Number Placeholder 3"/>
          <p:cNvSpPr>
            <a:spLocks noGrp="1"/>
          </p:cNvSpPr>
          <p:nvPr>
            <p:ph type="sldNum" sz="quarter" idx="10"/>
          </p:nvPr>
        </p:nvSpPr>
        <p:spPr/>
        <p:txBody>
          <a:bodyPr/>
          <a:lstStyle/>
          <a:p>
            <a:fld id="{77DF0F89-7982-4AD2-B61C-E39A66F6E028}" type="slidenum">
              <a:rPr lang="en-US" smtClean="0"/>
              <a:t>16</a:t>
            </a:fld>
            <a:endParaRPr lang="en-US"/>
          </a:p>
        </p:txBody>
      </p:sp>
    </p:spTree>
    <p:extLst>
      <p:ext uri="{BB962C8B-B14F-4D97-AF65-F5344CB8AC3E}">
        <p14:creationId xmlns:p14="http://schemas.microsoft.com/office/powerpoint/2010/main" val="296721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10"/>
          </p:nvPr>
        </p:nvSpPr>
        <p:spPr/>
        <p:txBody>
          <a:bodyPr/>
          <a:lstStyle/>
          <a:p>
            <a:fld id="{77DF0F89-7982-4AD2-B61C-E39A66F6E028}" type="slidenum">
              <a:rPr lang="en-US" smtClean="0"/>
              <a:t>20</a:t>
            </a:fld>
            <a:endParaRPr lang="en-US"/>
          </a:p>
        </p:txBody>
      </p:sp>
    </p:spTree>
    <p:extLst>
      <p:ext uri="{BB962C8B-B14F-4D97-AF65-F5344CB8AC3E}">
        <p14:creationId xmlns:p14="http://schemas.microsoft.com/office/powerpoint/2010/main" val="479107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a:t>What might be a great research team (lab) – everyone looks happy, everyone must be getting along, helping each other in research, etc.</a:t>
            </a:r>
          </a:p>
          <a:p>
            <a:pPr defTabSz="932871">
              <a:defRPr/>
            </a:pPr>
            <a:r>
              <a:rPr lang="en-US"/>
              <a:t>Alfred P. Sloan was CEO of General Motors</a:t>
            </a:r>
          </a:p>
          <a:p>
            <a:pPr defTabSz="932871">
              <a:defRPr/>
            </a:pPr>
            <a:r>
              <a:rPr lang="en-US"/>
              <a:t>Alicia Garza is an American civil rights activist and writer known for co-founding the international Black Lives Matter movement. </a:t>
            </a:r>
          </a:p>
          <a:p>
            <a:pPr defTabSz="932871">
              <a:defRPr/>
            </a:pPr>
            <a:r>
              <a:rPr lang="en-US" err="1"/>
              <a:t>Noreena</a:t>
            </a:r>
            <a:r>
              <a:rPr lang="en-US"/>
              <a:t> Hertz is an English academic, economist, and author, dubbed by The Observer newspaper as "one of the world's leading young thinkers" and by Vogue magazine as "one of the most inspiring women in the world."</a:t>
            </a:r>
          </a:p>
          <a:p>
            <a:r>
              <a:rPr lang="en-US">
                <a:latin typeface="Times New Roman" pitchFamily="18" charset="0"/>
              </a:rPr>
              <a:t>Mahatma Gandhi used nonviolent resistance to lead the successful campaign for India's independence from British rule.</a:t>
            </a:r>
          </a:p>
        </p:txBody>
      </p:sp>
      <p:sp>
        <p:nvSpPr>
          <p:cNvPr id="4" name="Slide Number Placeholder 3"/>
          <p:cNvSpPr>
            <a:spLocks noGrp="1"/>
          </p:cNvSpPr>
          <p:nvPr>
            <p:ph type="sldNum" sz="quarter" idx="10"/>
          </p:nvPr>
        </p:nvSpPr>
        <p:spPr/>
        <p:txBody>
          <a:bodyPr/>
          <a:lstStyle/>
          <a:p>
            <a:fld id="{77DF0F89-7982-4AD2-B61C-E39A66F6E028}" type="slidenum">
              <a:rPr lang="en-US" smtClean="0"/>
              <a:t>21</a:t>
            </a:fld>
            <a:endParaRPr lang="en-US"/>
          </a:p>
        </p:txBody>
      </p:sp>
    </p:spTree>
    <p:extLst>
      <p:ext uri="{BB962C8B-B14F-4D97-AF65-F5344CB8AC3E}">
        <p14:creationId xmlns:p14="http://schemas.microsoft.com/office/powerpoint/2010/main" val="132730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might really be going on in the lab if you take</a:t>
            </a:r>
            <a:r>
              <a:rPr lang="en-US" baseline="0"/>
              <a:t> a closer look …</a:t>
            </a:r>
          </a:p>
          <a:p>
            <a:endParaRPr lang="en-US" baseline="0"/>
          </a:p>
          <a:p>
            <a:r>
              <a:rPr lang="en-US" baseline="0"/>
              <a:t>Transition into the fist exercise: have everyone form pairs.  One person in each pair makes a fist.  The other person has 2 minutes to get them to open their fist.  Debrief by asking how many opened their fist, and asking what strategies were used.  Which strategies worked, and why?  Which strategies did not, and why not?</a:t>
            </a:r>
            <a:endParaRPr lang="en-US"/>
          </a:p>
        </p:txBody>
      </p:sp>
      <p:sp>
        <p:nvSpPr>
          <p:cNvPr id="4" name="Slide Number Placeholder 3"/>
          <p:cNvSpPr>
            <a:spLocks noGrp="1"/>
          </p:cNvSpPr>
          <p:nvPr>
            <p:ph type="sldNum" sz="quarter" idx="10"/>
          </p:nvPr>
        </p:nvSpPr>
        <p:spPr/>
        <p:txBody>
          <a:bodyPr/>
          <a:lstStyle/>
          <a:p>
            <a:fld id="{77DF0F89-7982-4AD2-B61C-E39A66F6E028}" type="slidenum">
              <a:rPr lang="en-US" smtClean="0"/>
              <a:t>22</a:t>
            </a:fld>
            <a:endParaRPr lang="en-US"/>
          </a:p>
        </p:txBody>
      </p:sp>
    </p:spTree>
    <p:extLst>
      <p:ext uri="{BB962C8B-B14F-4D97-AF65-F5344CB8AC3E}">
        <p14:creationId xmlns:p14="http://schemas.microsoft.com/office/powerpoint/2010/main" val="1100500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2871">
              <a:defRPr/>
            </a:pPr>
            <a:r>
              <a:rPr lang="en-US" altLang="en-US" sz="3300" b="1">
                <a:solidFill>
                  <a:srgbClr val="182D55"/>
                </a:solidFill>
                <a:latin typeface="Franklin Gothic Demi" panose="020B0703020102020204" pitchFamily="34" charset="0"/>
              </a:rPr>
              <a:t>What kinds of differences are there among your team members?</a:t>
            </a:r>
          </a:p>
          <a:p>
            <a:endParaRPr lang="en-US">
              <a:latin typeface="Times New Roman" pitchFamily="18" charset="0"/>
            </a:endParaRPr>
          </a:p>
        </p:txBody>
      </p:sp>
      <p:sp>
        <p:nvSpPr>
          <p:cNvPr id="4" name="Slide Number Placeholder 3"/>
          <p:cNvSpPr>
            <a:spLocks noGrp="1"/>
          </p:cNvSpPr>
          <p:nvPr>
            <p:ph type="sldNum" sz="quarter" idx="10"/>
          </p:nvPr>
        </p:nvSpPr>
        <p:spPr/>
        <p:txBody>
          <a:bodyPr/>
          <a:lstStyle/>
          <a:p>
            <a:fld id="{77DF0F89-7982-4AD2-B61C-E39A66F6E028}" type="slidenum">
              <a:rPr lang="en-US" smtClean="0"/>
              <a:t>23</a:t>
            </a:fld>
            <a:endParaRPr lang="en-US"/>
          </a:p>
        </p:txBody>
      </p:sp>
    </p:spTree>
    <p:extLst>
      <p:ext uri="{BB962C8B-B14F-4D97-AF65-F5344CB8AC3E}">
        <p14:creationId xmlns:p14="http://schemas.microsoft.com/office/powerpoint/2010/main" val="2182114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7000"/>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848998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2360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772161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solidFill>
                  <a:schemeClr val="tx1"/>
                </a:solidFill>
              </a:defRPr>
            </a:lvl1pPr>
          </a:lstStyle>
          <a:p>
            <a:r>
              <a:rPr lang="en-US" dirty="0"/>
              <a:t>CLICK TO EDIT MASTER TITLE STYLE</a:t>
            </a:r>
          </a:p>
        </p:txBody>
      </p:sp>
      <p:sp>
        <p:nvSpPr>
          <p:cNvPr id="25" name="Picture Placeholder 24"/>
          <p:cNvSpPr>
            <a:spLocks noGrp="1"/>
          </p:cNvSpPr>
          <p:nvPr>
            <p:ph type="pic" sz="quarter" idx="10"/>
          </p:nvPr>
        </p:nvSpPr>
        <p:spPr>
          <a:xfrm>
            <a:off x="5103009" y="2753879"/>
            <a:ext cx="1754327" cy="3068639"/>
          </a:xfrm>
        </p:spPr>
        <p:txBody>
          <a:bodyPr/>
          <a:lstStyle/>
          <a:p>
            <a:r>
              <a:rPr lang="en-US"/>
              <a:t>Click icon to add picture</a:t>
            </a:r>
          </a:p>
        </p:txBody>
      </p:sp>
    </p:spTree>
    <p:custDataLst>
      <p:tags r:id="rId1"/>
    </p:custDataLst>
    <p:extLst>
      <p:ext uri="{BB962C8B-B14F-4D97-AF65-F5344CB8AC3E}">
        <p14:creationId xmlns:p14="http://schemas.microsoft.com/office/powerpoint/2010/main" val="1550804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6858000"/>
          </a:xfrm>
        </p:spPr>
        <p:txBody>
          <a:bodyPr/>
          <a:lstStyle/>
          <a:p>
            <a:r>
              <a:rPr lang="en-US"/>
              <a:t>Click icon to add picture</a:t>
            </a:r>
          </a:p>
        </p:txBody>
      </p:sp>
      <p:sp>
        <p:nvSpPr>
          <p:cNvPr id="3" name="Title 1"/>
          <p:cNvSpPr>
            <a:spLocks noGrp="1"/>
          </p:cNvSpPr>
          <p:nvPr>
            <p:ph type="title" hasCustomPrompt="1"/>
          </p:nvPr>
        </p:nvSpPr>
        <p:spPr>
          <a:xfrm>
            <a:off x="683235" y="303165"/>
            <a:ext cx="10412618"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807632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94576"/>
          </a:xfrm>
        </p:spPr>
        <p:txBody>
          <a:bodyPr/>
          <a:lstStyle/>
          <a:p>
            <a:r>
              <a:rPr lang="en-US"/>
              <a:t>Click icon to add picture</a:t>
            </a:r>
          </a:p>
        </p:txBody>
      </p:sp>
      <p:sp>
        <p:nvSpPr>
          <p:cNvPr id="10" name="Title 9"/>
          <p:cNvSpPr>
            <a:spLocks noGrp="1"/>
          </p:cNvSpPr>
          <p:nvPr>
            <p:ph type="title"/>
          </p:nvPr>
        </p:nvSpPr>
        <p:spPr>
          <a:xfrm>
            <a:off x="1060152" y="2478024"/>
            <a:ext cx="8645721" cy="649224"/>
          </a:xfrm>
        </p:spPr>
        <p:txBody>
          <a:bodyPr>
            <a:noAutofit/>
          </a:bodyPr>
          <a:lstStyle>
            <a:lvl1pPr>
              <a:defRPr sz="4398" b="0" spc="0">
                <a:solidFill>
                  <a:schemeClr val="bg1"/>
                </a:solidFill>
                <a:latin typeface="+mj-lt"/>
              </a:defRPr>
            </a:lvl1pPr>
          </a:lstStyle>
          <a:p>
            <a:r>
              <a:rPr lang="en-US"/>
              <a:t>Click to edit Master title style</a:t>
            </a:r>
            <a:endParaRPr lang="en-US" dirty="0"/>
          </a:p>
        </p:txBody>
      </p:sp>
    </p:spTree>
    <p:custDataLst>
      <p:tags r:id="rId1"/>
    </p:custDataLst>
    <p:extLst>
      <p:ext uri="{BB962C8B-B14F-4D97-AF65-F5344CB8AC3E}">
        <p14:creationId xmlns:p14="http://schemas.microsoft.com/office/powerpoint/2010/main" val="1785715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8940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Middl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9950" y="1581912"/>
            <a:ext cx="10412618" cy="1143000"/>
          </a:xfrm>
        </p:spPr>
        <p:txBody>
          <a:bodyPr/>
          <a:lstStyle>
            <a:lvl1pPr>
              <a:defRPr baseline="0"/>
            </a:lvl1pPr>
          </a:lstStyle>
          <a:p>
            <a:r>
              <a:rPr lang="en-US" dirty="0"/>
              <a:t>CLICK TO EDIT MASTER TITLE STYLE</a:t>
            </a:r>
          </a:p>
        </p:txBody>
      </p:sp>
    </p:spTree>
    <p:custDataLst>
      <p:tags r:id="rId1"/>
    </p:custDataLst>
    <p:extLst>
      <p:ext uri="{BB962C8B-B14F-4D97-AF65-F5344CB8AC3E}">
        <p14:creationId xmlns:p14="http://schemas.microsoft.com/office/powerpoint/2010/main" val="15651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Top Shor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
            <a:ext cx="12192000" cy="2392363"/>
          </a:xfrm>
        </p:spPr>
        <p:txBody>
          <a:bodyPr/>
          <a:lstStyle/>
          <a:p>
            <a:r>
              <a:rPr lang="en-US"/>
              <a:t>Click icon to add picture</a:t>
            </a:r>
          </a:p>
        </p:txBody>
      </p:sp>
      <p:sp>
        <p:nvSpPr>
          <p:cNvPr id="2" name="Title 1"/>
          <p:cNvSpPr>
            <a:spLocks noGrp="1"/>
          </p:cNvSpPr>
          <p:nvPr>
            <p:ph type="title" hasCustomPrompt="1"/>
          </p:nvPr>
        </p:nvSpPr>
        <p:spPr>
          <a:xfrm>
            <a:off x="889692" y="2549283"/>
            <a:ext cx="10412618" cy="1143000"/>
          </a:xfrm>
        </p:spPr>
        <p:txBody>
          <a:bodyPr/>
          <a:lstStyle>
            <a:lvl1pPr algn="ctr">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47615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No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984877"/>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89962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Across">
    <p:spTree>
      <p:nvGrpSpPr>
        <p:cNvPr id="1" name=""/>
        <p:cNvGrpSpPr/>
        <p:nvPr/>
      </p:nvGrpSpPr>
      <p:grpSpPr>
        <a:xfrm>
          <a:off x="0" y="0"/>
          <a:ext cx="0" cy="0"/>
          <a:chOff x="0" y="0"/>
          <a:chExt cx="0" cy="0"/>
        </a:xfrm>
      </p:grpSpPr>
      <p:sp>
        <p:nvSpPr>
          <p:cNvPr id="11" name="Picture Placeholder 8"/>
          <p:cNvSpPr>
            <a:spLocks noGrp="1"/>
          </p:cNvSpPr>
          <p:nvPr>
            <p:ph type="pic" sz="quarter" idx="12"/>
          </p:nvPr>
        </p:nvSpPr>
        <p:spPr>
          <a:xfrm>
            <a:off x="7655076" y="3133454"/>
            <a:ext cx="3304116" cy="1352551"/>
          </a:xfrm>
        </p:spPr>
        <p:txBody>
          <a:bodyPr/>
          <a:lstStyle/>
          <a:p>
            <a:r>
              <a:rPr lang="en-US"/>
              <a:t>Click icon to add picture</a:t>
            </a:r>
          </a:p>
        </p:txBody>
      </p:sp>
      <p:sp>
        <p:nvSpPr>
          <p:cNvPr id="10" name="Picture Placeholder 8"/>
          <p:cNvSpPr>
            <a:spLocks noGrp="1"/>
          </p:cNvSpPr>
          <p:nvPr>
            <p:ph type="pic" sz="quarter" idx="11"/>
          </p:nvPr>
        </p:nvSpPr>
        <p:spPr>
          <a:xfrm>
            <a:off x="4277671" y="3133454"/>
            <a:ext cx="3304116" cy="1352551"/>
          </a:xfrm>
        </p:spPr>
        <p:txBody>
          <a:bodyPr/>
          <a:lstStyle/>
          <a:p>
            <a:r>
              <a:rPr lang="en-US"/>
              <a:t>Click icon to add picture</a:t>
            </a:r>
          </a:p>
        </p:txBody>
      </p:sp>
      <p:sp>
        <p:nvSpPr>
          <p:cNvPr id="9" name="Picture Placeholder 8"/>
          <p:cNvSpPr>
            <a:spLocks noGrp="1"/>
          </p:cNvSpPr>
          <p:nvPr>
            <p:ph type="pic" sz="quarter" idx="10"/>
          </p:nvPr>
        </p:nvSpPr>
        <p:spPr>
          <a:xfrm>
            <a:off x="874186" y="3133454"/>
            <a:ext cx="3304116" cy="1352551"/>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3887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2535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35102" y="1974849"/>
            <a:ext cx="9108017" cy="4249739"/>
          </a:xfrm>
        </p:spPr>
        <p:txBody>
          <a:bodyPr/>
          <a:lstStyle/>
          <a:p>
            <a:r>
              <a:rPr lang="en-US"/>
              <a:t>Click icon to add picture</a:t>
            </a:r>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004366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Middle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0"/>
          </p:nvPr>
        </p:nvSpPr>
        <p:spPr>
          <a:xfrm>
            <a:off x="0" y="2373314"/>
            <a:ext cx="12192000" cy="3044825"/>
          </a:xfrm>
        </p:spPr>
        <p:txBody>
          <a:bodyPr/>
          <a:lstStyle/>
          <a:p>
            <a:r>
              <a:rPr lang="en-US"/>
              <a:t>Click icon to add picture</a:t>
            </a:r>
          </a:p>
        </p:txBody>
      </p:sp>
    </p:spTree>
    <p:custDataLst>
      <p:tags r:id="rId1"/>
    </p:custDataLst>
    <p:extLst>
      <p:ext uri="{BB962C8B-B14F-4D97-AF65-F5344CB8AC3E}">
        <p14:creationId xmlns:p14="http://schemas.microsoft.com/office/powerpoint/2010/main" val="1889954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5" name="Picture Placeholder 8"/>
          <p:cNvSpPr>
            <a:spLocks noGrp="1"/>
          </p:cNvSpPr>
          <p:nvPr>
            <p:ph type="pic" sz="quarter" idx="11"/>
          </p:nvPr>
        </p:nvSpPr>
        <p:spPr>
          <a:xfrm>
            <a:off x="8115237" y="2088319"/>
            <a:ext cx="4079997" cy="2195512"/>
          </a:xfrm>
        </p:spPr>
        <p:txBody>
          <a:bodyPr/>
          <a:lstStyle/>
          <a:p>
            <a:r>
              <a:rPr lang="en-US"/>
              <a:t>Click icon to add picture</a:t>
            </a:r>
          </a:p>
        </p:txBody>
      </p:sp>
      <p:sp>
        <p:nvSpPr>
          <p:cNvPr id="17" name="Picture Placeholder 8"/>
          <p:cNvSpPr>
            <a:spLocks noGrp="1"/>
          </p:cNvSpPr>
          <p:nvPr>
            <p:ph type="pic" sz="quarter" idx="12"/>
          </p:nvPr>
        </p:nvSpPr>
        <p:spPr>
          <a:xfrm>
            <a:off x="4056002" y="2088319"/>
            <a:ext cx="4079997" cy="2195512"/>
          </a:xfrm>
        </p:spPr>
        <p:txBody>
          <a:bodyPr/>
          <a:lstStyle/>
          <a:p>
            <a:r>
              <a:rPr lang="en-US"/>
              <a:t>Click icon to add picture</a:t>
            </a:r>
          </a:p>
        </p:txBody>
      </p:sp>
      <p:sp>
        <p:nvSpPr>
          <p:cNvPr id="22" name="Picture Placeholder 8"/>
          <p:cNvSpPr>
            <a:spLocks noGrp="1"/>
          </p:cNvSpPr>
          <p:nvPr>
            <p:ph type="pic" sz="quarter" idx="14"/>
          </p:nvPr>
        </p:nvSpPr>
        <p:spPr>
          <a:xfrm>
            <a:off x="8115237" y="4277575"/>
            <a:ext cx="4079997" cy="2195512"/>
          </a:xfrm>
        </p:spPr>
        <p:txBody>
          <a:bodyPr/>
          <a:lstStyle/>
          <a:p>
            <a:r>
              <a:rPr lang="en-US"/>
              <a:t>Click icon to add picture</a:t>
            </a:r>
          </a:p>
        </p:txBody>
      </p:sp>
      <p:sp>
        <p:nvSpPr>
          <p:cNvPr id="23" name="Picture Placeholder 8"/>
          <p:cNvSpPr>
            <a:spLocks noGrp="1"/>
          </p:cNvSpPr>
          <p:nvPr>
            <p:ph type="pic" sz="quarter" idx="15"/>
          </p:nvPr>
        </p:nvSpPr>
        <p:spPr>
          <a:xfrm>
            <a:off x="4056002" y="4277575"/>
            <a:ext cx="4079997" cy="2195512"/>
          </a:xfrm>
        </p:spPr>
        <p:txBody>
          <a:bodyPr/>
          <a:lstStyle/>
          <a:p>
            <a:r>
              <a:rPr lang="en-US"/>
              <a:t>Click icon to add picture</a:t>
            </a:r>
          </a:p>
        </p:txBody>
      </p:sp>
      <p:sp>
        <p:nvSpPr>
          <p:cNvPr id="24" name="Picture Placeholder 8"/>
          <p:cNvSpPr>
            <a:spLocks noGrp="1"/>
          </p:cNvSpPr>
          <p:nvPr>
            <p:ph type="pic" sz="quarter" idx="16"/>
          </p:nvPr>
        </p:nvSpPr>
        <p:spPr>
          <a:xfrm>
            <a:off x="-17256" y="4277575"/>
            <a:ext cx="4079997" cy="2195512"/>
          </a:xfrm>
        </p:spPr>
        <p:txBody>
          <a:bodyPr/>
          <a:lstStyle/>
          <a:p>
            <a:r>
              <a:rPr lang="en-US"/>
              <a:t>Click icon to add picture</a:t>
            </a:r>
          </a:p>
        </p:txBody>
      </p:sp>
      <p:sp>
        <p:nvSpPr>
          <p:cNvPr id="9" name="Picture Placeholder 8"/>
          <p:cNvSpPr>
            <a:spLocks noGrp="1"/>
          </p:cNvSpPr>
          <p:nvPr>
            <p:ph type="pic" sz="quarter" idx="17"/>
          </p:nvPr>
        </p:nvSpPr>
        <p:spPr>
          <a:xfrm>
            <a:off x="-17256" y="2089167"/>
            <a:ext cx="4079997" cy="2195512"/>
          </a:xfrm>
        </p:spPr>
        <p:txBody>
          <a:bodyPr/>
          <a:lstStyle/>
          <a:p>
            <a:r>
              <a:rPr lang="en-US"/>
              <a:t>Click icon to add picture</a:t>
            </a:r>
          </a:p>
        </p:txBody>
      </p:sp>
    </p:spTree>
    <p:custDataLst>
      <p:tags r:id="rId1"/>
    </p:custDataLst>
    <p:extLst>
      <p:ext uri="{BB962C8B-B14F-4D97-AF65-F5344CB8AC3E}">
        <p14:creationId xmlns:p14="http://schemas.microsoft.com/office/powerpoint/2010/main" val="3468469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Mediu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586" y="3"/>
            <a:ext cx="12246582" cy="2879223"/>
          </a:xfrm>
        </p:spPr>
        <p:txBody>
          <a:bodyPr/>
          <a:lstStyle/>
          <a:p>
            <a:r>
              <a:rPr lang="en-US"/>
              <a:t>Click icon to add picture</a:t>
            </a:r>
          </a:p>
        </p:txBody>
      </p:sp>
      <p:sp>
        <p:nvSpPr>
          <p:cNvPr id="4" name="Title 1"/>
          <p:cNvSpPr>
            <a:spLocks noGrp="1"/>
          </p:cNvSpPr>
          <p:nvPr>
            <p:ph type="title" hasCustomPrompt="1"/>
          </p:nvPr>
        </p:nvSpPr>
        <p:spPr>
          <a:xfrm>
            <a:off x="906286" y="1453896"/>
            <a:ext cx="10412618" cy="1143000"/>
          </a:xfrm>
        </p:spPr>
        <p:txBody>
          <a:bodyPr/>
          <a:lstStyle>
            <a:lvl1pPr algn="ct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137714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
            <a:ext cx="6091804" cy="6863061"/>
          </a:xfrm>
        </p:spPr>
        <p:txBody>
          <a:bodyPr/>
          <a:lstStyle/>
          <a:p>
            <a:r>
              <a:rPr lang="en-US"/>
              <a:t>Click icon to add picture</a:t>
            </a:r>
          </a:p>
        </p:txBody>
      </p:sp>
      <p:sp>
        <p:nvSpPr>
          <p:cNvPr id="4" name="Title 1"/>
          <p:cNvSpPr>
            <a:spLocks noGrp="1"/>
          </p:cNvSpPr>
          <p:nvPr>
            <p:ph type="title" hasCustomPrompt="1"/>
          </p:nvPr>
        </p:nvSpPr>
        <p:spPr>
          <a:xfrm>
            <a:off x="6657617" y="676656"/>
            <a:ext cx="4545834" cy="1143000"/>
          </a:xfrm>
        </p:spPr>
        <p:txBody>
          <a:bodyPr>
            <a:noAutofit/>
          </a:bodyPr>
          <a:lstStyle>
            <a:lvl1pPr>
              <a:defRPr>
                <a:solidFill>
                  <a:schemeClr val="tx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796299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10195" y="-629101"/>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4837472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6"/>
            <a:ext cx="12192000" cy="4440287"/>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39240" y="4422583"/>
            <a:ext cx="10971609" cy="1143000"/>
          </a:xfrm>
          <a:prstGeom prst="rect">
            <a:avLst/>
          </a:prstGeom>
        </p:spPr>
        <p:txBody>
          <a:bodyPr vert="horz" lIns="36576" tIns="36576" rIns="36576" bIns="36576" rtlCol="0" anchor="ctr" anchorCtr="0">
            <a:noAutofit/>
          </a:bodyPr>
          <a:lstStyle>
            <a:lvl1pPr algn="ct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0089330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524558" y="0"/>
            <a:ext cx="3667745"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9370132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18860" y="-9525"/>
            <a:ext cx="6096000" cy="6867144"/>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256"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419646410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Righ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53491" y="-5825"/>
            <a:ext cx="7330748" cy="68580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8448" y="502266"/>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58544280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96111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Square Cent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335574" y="2218927"/>
            <a:ext cx="3520852" cy="3723941"/>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
        <p:nvSpPr>
          <p:cNvPr id="2" name="Title 1"/>
          <p:cNvSpPr>
            <a:spLocks noGrp="1"/>
          </p:cNvSpPr>
          <p:nvPr>
            <p:ph type="title" hasCustomPrompt="1"/>
          </p:nvPr>
        </p:nvSpPr>
        <p:spPr>
          <a:xfrm>
            <a:off x="647008" y="505483"/>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10679336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Tall Center">
    <p:spTree>
      <p:nvGrpSpPr>
        <p:cNvPr id="1" name=""/>
        <p:cNvGrpSpPr/>
        <p:nvPr/>
      </p:nvGrpSpPr>
      <p:grpSpPr>
        <a:xfrm>
          <a:off x="0" y="0"/>
          <a:ext cx="0" cy="0"/>
          <a:chOff x="0" y="0"/>
          <a:chExt cx="0" cy="0"/>
        </a:xfrm>
      </p:grpSpPr>
      <p:pic>
        <p:nvPicPr>
          <p:cNvPr id="4" name="Picture 3" descr="phone-lebel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46156" y="766108"/>
            <a:ext cx="2699689" cy="5618912"/>
          </a:xfrm>
          <a:prstGeom prst="rect">
            <a:avLst/>
          </a:prstGeom>
        </p:spPr>
      </p:pic>
      <p:sp>
        <p:nvSpPr>
          <p:cNvPr id="2" name="Title 1"/>
          <p:cNvSpPr>
            <a:spLocks noGrp="1"/>
          </p:cNvSpPr>
          <p:nvPr>
            <p:ph type="title" hasCustomPrompt="1"/>
          </p:nvPr>
        </p:nvSpPr>
        <p:spPr>
          <a:xfrm>
            <a:off x="649377" y="505894"/>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8" name="Picture Placeholder 7"/>
          <p:cNvSpPr>
            <a:spLocks noGrp="1"/>
          </p:cNvSpPr>
          <p:nvPr>
            <p:ph type="pic" sz="quarter" idx="10"/>
          </p:nvPr>
        </p:nvSpPr>
        <p:spPr>
          <a:xfrm>
            <a:off x="4937760" y="1539241"/>
            <a:ext cx="2286000" cy="3959700"/>
          </a:xfrm>
          <a:prstGeom prst="rect">
            <a:avLst/>
          </a:prstGeom>
        </p:spPr>
        <p:txBody>
          <a:bodyPr vert="horz" lIns="64291" tIns="32146" rIns="64291" bIns="32146"/>
          <a:lstStyle>
            <a:lvl1pPr>
              <a:defRPr>
                <a:latin typeface="Lato Regular"/>
                <a:ea typeface="Lato Regular"/>
                <a:cs typeface="Lato Regular"/>
              </a:defRPr>
            </a:lvl1pPr>
          </a:lstStyle>
          <a:p>
            <a:r>
              <a:rPr lang="en-US"/>
              <a:t>Click icon to add picture</a:t>
            </a:r>
            <a:endParaRPr lang="en-US" dirty="0"/>
          </a:p>
        </p:txBody>
      </p:sp>
    </p:spTree>
    <p:custDataLst>
      <p:tags r:id="rId1"/>
    </p:custDataLst>
    <p:extLst>
      <p:ext uri="{BB962C8B-B14F-4D97-AF65-F5344CB8AC3E}">
        <p14:creationId xmlns:p14="http://schemas.microsoft.com/office/powerpoint/2010/main" val="42826121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858" y="50133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688684374"/>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Banner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31710"/>
            <a:ext cx="12191999" cy="2869803"/>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218145390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Banner Larg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719678"/>
            <a:ext cx="12191999" cy="3401568"/>
          </a:xfrm>
          <a:prstGeom prst="rect">
            <a:avLst/>
          </a:prstGeom>
        </p:spPr>
        <p:txBody>
          <a:bodyPr vert="horz" lIns="64291" tIns="32146" rIns="64291" bIns="32146"/>
          <a:lstStyle>
            <a:lvl1pPr>
              <a:defRPr sz="1600">
                <a:latin typeface="Lato Regular"/>
                <a:ea typeface="Lato Regular"/>
                <a:cs typeface="Lato Regular"/>
              </a:defRPr>
            </a:lvl1pPr>
          </a:lstStyle>
          <a:p>
            <a:r>
              <a:rPr lang="en-US"/>
              <a:t>Click icon to add picture</a:t>
            </a:r>
            <a:endParaRPr lang="en-US" dirty="0"/>
          </a:p>
        </p:txBody>
      </p:sp>
      <p:sp>
        <p:nvSpPr>
          <p:cNvPr id="4"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78095203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58973"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3575870"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1" name="Picture Placeholder 7"/>
          <p:cNvSpPr>
            <a:spLocks noGrp="1"/>
          </p:cNvSpPr>
          <p:nvPr>
            <p:ph type="pic" sz="quarter" idx="12"/>
          </p:nvPr>
        </p:nvSpPr>
        <p:spPr>
          <a:xfrm>
            <a:off x="6492767"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9409665" y="1861636"/>
            <a:ext cx="2130213" cy="2179272"/>
          </a:xfrm>
          <a:prstGeom prst="rect">
            <a:avLst/>
          </a:prstGeom>
        </p:spPr>
        <p:txBody>
          <a:bodyPr vert="horz" lIns="64291" tIns="32146" rIns="64291" bIns="32146"/>
          <a:lstStyle>
            <a:lvl1pPr>
              <a:defRPr sz="1200">
                <a:solidFill>
                  <a:schemeClr val="bg1">
                    <a:lumMod val="75000"/>
                  </a:schemeClr>
                </a:solidFill>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29175532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408">
          <p15:clr>
            <a:srgbClr val="FBAE40"/>
          </p15:clr>
        </p15:guide>
        <p15:guide id="3" pos="72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Picture Grid">
    <p:spTree>
      <p:nvGrpSpPr>
        <p:cNvPr id="1" name=""/>
        <p:cNvGrpSpPr/>
        <p:nvPr/>
      </p:nvGrpSpPr>
      <p:grpSpPr>
        <a:xfrm>
          <a:off x="0" y="0"/>
          <a:ext cx="0" cy="0"/>
          <a:chOff x="0" y="0"/>
          <a:chExt cx="0" cy="0"/>
        </a:xfrm>
      </p:grpSpPr>
      <p:sp>
        <p:nvSpPr>
          <p:cNvPr id="11" name="Picture Placeholder 7"/>
          <p:cNvSpPr>
            <a:spLocks noGrp="1"/>
          </p:cNvSpPr>
          <p:nvPr>
            <p:ph type="pic" sz="quarter" idx="12"/>
          </p:nvPr>
        </p:nvSpPr>
        <p:spPr>
          <a:xfrm>
            <a:off x="6384568" y="1885759"/>
            <a:ext cx="2130213" cy="1708727"/>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9" name="Picture Placeholder 7"/>
          <p:cNvSpPr>
            <a:spLocks noGrp="1"/>
          </p:cNvSpPr>
          <p:nvPr>
            <p:ph type="pic" sz="quarter" idx="10"/>
          </p:nvPr>
        </p:nvSpPr>
        <p:spPr>
          <a:xfrm>
            <a:off x="773692" y="1885759"/>
            <a:ext cx="2130213" cy="1724120"/>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0" name="Picture Placeholder 7"/>
          <p:cNvSpPr>
            <a:spLocks noGrp="1"/>
          </p:cNvSpPr>
          <p:nvPr>
            <p:ph type="pic" sz="quarter" idx="11"/>
          </p:nvPr>
        </p:nvSpPr>
        <p:spPr>
          <a:xfrm>
            <a:off x="773692" y="3877498"/>
            <a:ext cx="2130213" cy="1724121"/>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13" name="Picture Placeholder 7"/>
          <p:cNvSpPr>
            <a:spLocks noGrp="1"/>
          </p:cNvSpPr>
          <p:nvPr>
            <p:ph type="pic" sz="quarter" idx="13"/>
          </p:nvPr>
        </p:nvSpPr>
        <p:spPr>
          <a:xfrm>
            <a:off x="6384568" y="3877498"/>
            <a:ext cx="2130213" cy="1718205"/>
          </a:xfrm>
          <a:prstGeom prst="rect">
            <a:avLst/>
          </a:prstGeom>
        </p:spPr>
        <p:txBody>
          <a:bodyPr vert="horz" lIns="64291" tIns="32146" rIns="64291" bIns="32146"/>
          <a:lstStyle>
            <a:lvl1pPr>
              <a:defRPr sz="1200">
                <a:latin typeface="Lato Regular"/>
                <a:ea typeface="Lato Regular"/>
                <a:cs typeface="Lato Regular"/>
              </a:defRPr>
            </a:lvl1pPr>
          </a:lstStyle>
          <a:p>
            <a:r>
              <a:rPr lang="en-US"/>
              <a:t>Click icon to add picture</a:t>
            </a:r>
            <a:endParaRPr lang="en-US" dirty="0"/>
          </a:p>
        </p:txBody>
      </p:sp>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Tree>
    <p:custDataLst>
      <p:tags r:id="rId1"/>
    </p:custDataLst>
    <p:extLst>
      <p:ext uri="{BB962C8B-B14F-4D97-AF65-F5344CB8AC3E}">
        <p14:creationId xmlns:p14="http://schemas.microsoft.com/office/powerpoint/2010/main" val="394401050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7008" y="502282"/>
            <a:ext cx="10971609" cy="623383"/>
          </a:xfrm>
          <a:prstGeom prst="rect">
            <a:avLst/>
          </a:prstGeom>
        </p:spPr>
        <p:txBody>
          <a:bodyPr vert="horz" lIns="36576" tIns="36576" rIns="36576" bIns="36576" rtlCol="0" anchor="t" anchorCtr="0">
            <a:noAutofit/>
          </a:bodyPr>
          <a:lstStyle>
            <a:lvl1pPr>
              <a:defRPr lang="en-US" dirty="0"/>
            </a:lvl1pPr>
          </a:lstStyle>
          <a:p>
            <a:pPr lvl="0"/>
            <a:r>
              <a:rPr lang="it-IT" dirty="0"/>
              <a:t>CLICK TO EDIT MASTER TITLE STYLE</a:t>
            </a:r>
            <a:endParaRPr lang="en-US" dirty="0"/>
          </a:p>
        </p:txBody>
      </p:sp>
      <p:sp>
        <p:nvSpPr>
          <p:cNvPr id="3" name="Content Placeholder 2"/>
          <p:cNvSpPr>
            <a:spLocks noGrp="1"/>
          </p:cNvSpPr>
          <p:nvPr>
            <p:ph sz="quarter" idx="13"/>
          </p:nvPr>
        </p:nvSpPr>
        <p:spPr>
          <a:xfrm>
            <a:off x="3559175" y="2276475"/>
            <a:ext cx="5073650" cy="311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956387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981179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22237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018219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89731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17806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18348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059603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1927068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a:t>Click icon to add picture</a:t>
            </a:r>
            <a:endParaRPr lang="en-US" dirty="0"/>
          </a:p>
        </p:txBody>
      </p:sp>
      <p:sp>
        <p:nvSpPr>
          <p:cNvPr id="9" name="Picture Placeholder 7"/>
          <p:cNvSpPr>
            <a:spLocks noGrp="1"/>
          </p:cNvSpPr>
          <p:nvPr>
            <p:ph type="pic" sz="quarter" idx="12"/>
          </p:nvPr>
        </p:nvSpPr>
        <p:spPr>
          <a:xfrm>
            <a:off x="4370832" y="2084832"/>
            <a:ext cx="3562350" cy="2103437"/>
          </a:xfrm>
        </p:spPr>
        <p:txBody>
          <a:bodyPr/>
          <a:lstStyle/>
          <a:p>
            <a:r>
              <a:rPr lang="en-US"/>
              <a:t>Click icon to add picture</a:t>
            </a:r>
            <a:endParaRPr lang="en-US" dirty="0"/>
          </a:p>
        </p:txBody>
      </p:sp>
      <p:sp>
        <p:nvSpPr>
          <p:cNvPr id="10" name="Picture Placeholder 7"/>
          <p:cNvSpPr>
            <a:spLocks noGrp="1"/>
          </p:cNvSpPr>
          <p:nvPr>
            <p:ph type="pic" sz="quarter" idx="13"/>
          </p:nvPr>
        </p:nvSpPr>
        <p:spPr>
          <a:xfrm>
            <a:off x="7909560" y="2084831"/>
            <a:ext cx="3520440" cy="211226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961887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0144264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a:t>Click icon to add picture</a:t>
            </a:r>
            <a:endParaRPr lang="en-US" dirty="0"/>
          </a:p>
        </p:txBody>
      </p:sp>
      <p:sp>
        <p:nvSpPr>
          <p:cNvPr id="10" name="Picture Placeholder 9"/>
          <p:cNvSpPr>
            <a:spLocks noGrp="1"/>
          </p:cNvSpPr>
          <p:nvPr>
            <p:ph type="pic" sz="quarter" idx="12"/>
          </p:nvPr>
        </p:nvSpPr>
        <p:spPr>
          <a:xfrm>
            <a:off x="4495623" y="3843339"/>
            <a:ext cx="3268133" cy="2157412"/>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8110891" y="3843339"/>
            <a:ext cx="3268866" cy="21567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395201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a:t>Click icon to add picture</a:t>
            </a:r>
            <a:endParaRPr lang="en-US" dirty="0"/>
          </a:p>
        </p:txBody>
      </p:sp>
      <p:sp>
        <p:nvSpPr>
          <p:cNvPr id="26" name="Picture Placeholder 25"/>
          <p:cNvSpPr>
            <a:spLocks noGrp="1"/>
          </p:cNvSpPr>
          <p:nvPr>
            <p:ph type="pic" sz="quarter" idx="16"/>
          </p:nvPr>
        </p:nvSpPr>
        <p:spPr>
          <a:xfrm>
            <a:off x="2180171" y="4859339"/>
            <a:ext cx="3839633" cy="2009776"/>
          </a:xfrm>
        </p:spPr>
        <p:txBody>
          <a:bodyPr/>
          <a:lstStyle/>
          <a:p>
            <a:r>
              <a:rPr lang="en-US"/>
              <a:t>Click icon to add picture</a:t>
            </a:r>
            <a:endParaRPr lang="en-US" dirty="0"/>
          </a:p>
        </p:txBody>
      </p:sp>
      <p:sp>
        <p:nvSpPr>
          <p:cNvPr id="24" name="Picture Placeholder 23"/>
          <p:cNvSpPr>
            <a:spLocks noGrp="1"/>
          </p:cNvSpPr>
          <p:nvPr>
            <p:ph type="pic" sz="quarter" idx="15"/>
          </p:nvPr>
        </p:nvSpPr>
        <p:spPr>
          <a:xfrm>
            <a:off x="2179493" y="2432050"/>
            <a:ext cx="5999310" cy="2392363"/>
          </a:xfrm>
        </p:spPr>
        <p:txBody>
          <a:bodyPr/>
          <a:lstStyle/>
          <a:p>
            <a:r>
              <a:rPr lang="en-US"/>
              <a:t>Click icon to add picture</a:t>
            </a:r>
            <a:endParaRPr lang="en-US" dirty="0"/>
          </a:p>
        </p:txBody>
      </p:sp>
      <p:sp>
        <p:nvSpPr>
          <p:cNvPr id="22" name="Picture Placeholder 21"/>
          <p:cNvSpPr>
            <a:spLocks noGrp="1"/>
          </p:cNvSpPr>
          <p:nvPr>
            <p:ph type="pic" sz="quarter" idx="14"/>
          </p:nvPr>
        </p:nvSpPr>
        <p:spPr>
          <a:xfrm>
            <a:off x="4474636" y="1165227"/>
            <a:ext cx="3704167" cy="1228725"/>
          </a:xfrm>
        </p:spPr>
        <p:txBody>
          <a:bodyPr/>
          <a:lstStyle/>
          <a:p>
            <a:r>
              <a:rPr lang="en-US"/>
              <a:t>Click icon to add picture</a:t>
            </a:r>
            <a:endParaRPr lang="en-US" dirty="0"/>
          </a:p>
        </p:txBody>
      </p:sp>
      <p:sp>
        <p:nvSpPr>
          <p:cNvPr id="20" name="Picture Placeholder 19"/>
          <p:cNvSpPr>
            <a:spLocks noGrp="1"/>
          </p:cNvSpPr>
          <p:nvPr>
            <p:ph type="pic" sz="quarter" idx="13"/>
          </p:nvPr>
        </p:nvSpPr>
        <p:spPr>
          <a:xfrm>
            <a:off x="4474636" y="1"/>
            <a:ext cx="3704167" cy="1116013"/>
          </a:xfrm>
        </p:spPr>
        <p:txBody>
          <a:bodyPr/>
          <a:lstStyle/>
          <a:p>
            <a:r>
              <a:rPr lang="en-US"/>
              <a:t>Click icon to add picture</a:t>
            </a:r>
            <a:endParaRPr lang="en-US" dirty="0"/>
          </a:p>
        </p:txBody>
      </p:sp>
      <p:sp>
        <p:nvSpPr>
          <p:cNvPr id="16" name="Picture Placeholder 15"/>
          <p:cNvSpPr>
            <a:spLocks noGrp="1"/>
          </p:cNvSpPr>
          <p:nvPr>
            <p:ph type="pic" sz="quarter" idx="12"/>
          </p:nvPr>
        </p:nvSpPr>
        <p:spPr>
          <a:xfrm>
            <a:off x="4" y="2432051"/>
            <a:ext cx="2120900" cy="4437064"/>
          </a:xfrm>
        </p:spPr>
        <p:txBody>
          <a:bodyPr/>
          <a:lstStyle/>
          <a:p>
            <a:r>
              <a:rPr lang="en-US"/>
              <a:t>Click icon to add picture</a:t>
            </a:r>
            <a:endParaRPr lang="en-US" dirty="0"/>
          </a:p>
        </p:txBody>
      </p:sp>
      <p:sp>
        <p:nvSpPr>
          <p:cNvPr id="14" name="Picture Placeholder 13"/>
          <p:cNvSpPr>
            <a:spLocks noGrp="1"/>
          </p:cNvSpPr>
          <p:nvPr>
            <p:ph type="pic" sz="quarter" idx="11"/>
          </p:nvPr>
        </p:nvSpPr>
        <p:spPr>
          <a:xfrm>
            <a:off x="4" y="0"/>
            <a:ext cx="4423833" cy="2393950"/>
          </a:xfrm>
        </p:spPr>
        <p:txBody>
          <a:bodyPr/>
          <a:lstStyle/>
          <a:p>
            <a:r>
              <a:rPr lang="en-US"/>
              <a:t>Click icon to add picture</a:t>
            </a:r>
            <a:endParaRPr lang="en-US" dirty="0"/>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8730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185583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2057134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a:t>Click icon to add picture</a:t>
            </a:r>
            <a:endParaRPr lang="en-US" dirty="0"/>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222997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363821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Title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830AB5F-E899-994A-A744-38255A862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A8CDC4-F842-5844-AD41-00DFCF8B195F}"/>
              </a:ext>
            </a:extLst>
          </p:cNvPr>
          <p:cNvSpPr>
            <a:spLocks noGrp="1"/>
          </p:cNvSpPr>
          <p:nvPr>
            <p:ph type="ctrTitle" hasCustomPrompt="1"/>
          </p:nvPr>
        </p:nvSpPr>
        <p:spPr>
          <a:xfrm>
            <a:off x="2568992" y="2953714"/>
            <a:ext cx="9379552" cy="1345359"/>
          </a:xfrm>
        </p:spPr>
        <p:txBody>
          <a:bodyPr lIns="0" tIns="0" rIns="0" bIns="0" anchor="t" anchorCtr="0">
            <a:noAutofit/>
          </a:bodyPr>
          <a:lstStyle>
            <a:lvl1pPr algn="l">
              <a:lnSpc>
                <a:spcPct val="80000"/>
              </a:lnSpc>
              <a:defRPr sz="5400" b="1" i="0">
                <a:solidFill>
                  <a:srgbClr val="FFFFFF"/>
                </a:solidFill>
                <a:latin typeface="Obviously Wide Blck" pitchFamily="82" charset="77"/>
              </a:defRPr>
            </a:lvl1pPr>
          </a:lstStyle>
          <a:p>
            <a:r>
              <a:rPr lang="en-US" dirty="0"/>
              <a:t>CLICK TO ADD MAIN TITLE</a:t>
            </a:r>
          </a:p>
        </p:txBody>
      </p:sp>
      <p:sp>
        <p:nvSpPr>
          <p:cNvPr id="3" name="Subtitle 2">
            <a:extLst>
              <a:ext uri="{FF2B5EF4-FFF2-40B4-BE49-F238E27FC236}">
                <a16:creationId xmlns:a16="http://schemas.microsoft.com/office/drawing/2014/main" id="{604EE4B4-1809-204B-A83F-47E1A1F23681}"/>
              </a:ext>
            </a:extLst>
          </p:cNvPr>
          <p:cNvSpPr>
            <a:spLocks noGrp="1"/>
          </p:cNvSpPr>
          <p:nvPr>
            <p:ph type="subTitle" idx="1" hasCustomPrompt="1"/>
          </p:nvPr>
        </p:nvSpPr>
        <p:spPr>
          <a:xfrm>
            <a:off x="2568992" y="4355719"/>
            <a:ext cx="6574969" cy="594233"/>
          </a:xfrm>
        </p:spPr>
        <p:txBody>
          <a:bodyPr lIns="0" tIns="0" rIns="0" bIns="0">
            <a:noAutofit/>
          </a:bodyPr>
          <a:lstStyle>
            <a:lvl1pPr marL="0" indent="0" algn="l">
              <a:spcBef>
                <a:spcPts val="0"/>
              </a:spcBef>
              <a:buNone/>
              <a:defRPr sz="1400" b="1" i="1" spc="100" baseline="0">
                <a:solidFill>
                  <a:schemeClr val="accent1"/>
                </a:solidFill>
                <a:latin typeface="Gentona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OR FURTHER DESCRIPTION, AS NECESSARY -CAN BE MULTIPLE LINES</a:t>
            </a:r>
          </a:p>
        </p:txBody>
      </p:sp>
      <p:sp>
        <p:nvSpPr>
          <p:cNvPr id="16" name="Text Placeholder 15">
            <a:extLst>
              <a:ext uri="{FF2B5EF4-FFF2-40B4-BE49-F238E27FC236}">
                <a16:creationId xmlns:a16="http://schemas.microsoft.com/office/drawing/2014/main" id="{DFA1C115-DB67-C448-92EF-186762A3325A}"/>
              </a:ext>
            </a:extLst>
          </p:cNvPr>
          <p:cNvSpPr>
            <a:spLocks noGrp="1"/>
          </p:cNvSpPr>
          <p:nvPr>
            <p:ph type="body" sz="quarter" idx="10" hasCustomPrompt="1"/>
          </p:nvPr>
        </p:nvSpPr>
        <p:spPr>
          <a:xfrm>
            <a:off x="2568992" y="1519783"/>
            <a:ext cx="3564476" cy="158546"/>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DATE HERE</a:t>
            </a:r>
          </a:p>
        </p:txBody>
      </p:sp>
      <p:sp>
        <p:nvSpPr>
          <p:cNvPr id="18" name="Text Placeholder 17">
            <a:extLst>
              <a:ext uri="{FF2B5EF4-FFF2-40B4-BE49-F238E27FC236}">
                <a16:creationId xmlns:a16="http://schemas.microsoft.com/office/drawing/2014/main" id="{50A5C1CF-F3E7-EB4A-BC97-F192E8DDFEDF}"/>
              </a:ext>
            </a:extLst>
          </p:cNvPr>
          <p:cNvSpPr>
            <a:spLocks noGrp="1"/>
          </p:cNvSpPr>
          <p:nvPr>
            <p:ph type="body" sz="quarter" idx="11" hasCustomPrompt="1"/>
          </p:nvPr>
        </p:nvSpPr>
        <p:spPr>
          <a:xfrm>
            <a:off x="2568992" y="1688877"/>
            <a:ext cx="3681358" cy="365864"/>
          </a:xfrm>
        </p:spPr>
        <p:txBody>
          <a:bodyPr lIns="0" tIns="0" rIns="0" bIns="0">
            <a:noAutofit/>
          </a:bodyPr>
          <a:lstStyle>
            <a:lvl1pPr marL="0" indent="0" algn="l">
              <a:buFont typeface="Arial" panose="020B0604020202020204" pitchFamily="34" charset="0"/>
              <a:buNone/>
              <a:defRPr sz="1000" b="0" i="1" spc="100" baseline="0">
                <a:solidFill>
                  <a:srgbClr val="FFFFFF"/>
                </a:solidFill>
                <a:latin typeface="Gentona Medium Italic" pitchFamily="2" charset="77"/>
              </a:defRPr>
            </a:lvl1pPr>
          </a:lstStyle>
          <a:p>
            <a:pPr lvl="0"/>
            <a:r>
              <a:rPr lang="en-US" dirty="0"/>
              <a:t>CLICK TO ADD PRESENTER NAME HERE</a:t>
            </a:r>
          </a:p>
        </p:txBody>
      </p:sp>
      <p:cxnSp>
        <p:nvCxnSpPr>
          <p:cNvPr id="19" name="Straight Connector 18">
            <a:extLst>
              <a:ext uri="{FF2B5EF4-FFF2-40B4-BE49-F238E27FC236}">
                <a16:creationId xmlns:a16="http://schemas.microsoft.com/office/drawing/2014/main" id="{E1A7D0E3-C300-7E4D-B803-0CC8342A9691}"/>
              </a:ext>
            </a:extLst>
          </p:cNvPr>
          <p:cNvCxnSpPr>
            <a:cxnSpLocks/>
          </p:cNvCxnSpPr>
          <p:nvPr userDrawn="1"/>
        </p:nvCxnSpPr>
        <p:spPr>
          <a:xfrm>
            <a:off x="801490" y="1591877"/>
            <a:ext cx="1210249" cy="0"/>
          </a:xfrm>
          <a:prstGeom prst="line">
            <a:avLst/>
          </a:prstGeom>
          <a:ln w="9525">
            <a:solidFill>
              <a:srgbClr val="F26A3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464D91A-78D7-FB4F-8462-0AB9A80AA9AE}"/>
              </a:ext>
            </a:extLst>
          </p:cNvPr>
          <p:cNvPicPr>
            <a:picLocks noChangeAspect="1"/>
          </p:cNvPicPr>
          <p:nvPr userDrawn="1"/>
        </p:nvPicPr>
        <p:blipFill>
          <a:blip r:embed="rId3"/>
          <a:stretch>
            <a:fillRect/>
          </a:stretch>
        </p:blipFill>
        <p:spPr>
          <a:xfrm>
            <a:off x="801490" y="2953067"/>
            <a:ext cx="1210249" cy="1210249"/>
          </a:xfrm>
          <a:prstGeom prst="rect">
            <a:avLst/>
          </a:prstGeom>
        </p:spPr>
      </p:pic>
    </p:spTree>
    <p:extLst>
      <p:ext uri="{BB962C8B-B14F-4D97-AF65-F5344CB8AC3E}">
        <p14:creationId xmlns:p14="http://schemas.microsoft.com/office/powerpoint/2010/main" val="307156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Title B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6FE6C-3142-3940-BA66-A4A17A9908D7}"/>
              </a:ext>
            </a:extLst>
          </p:cNvPr>
          <p:cNvSpPr>
            <a:spLocks noGrp="1"/>
          </p:cNvSpPr>
          <p:nvPr userDrawn="1">
            <p:ph type="title" hasCustomPrompt="1"/>
          </p:nvPr>
        </p:nvSpPr>
        <p:spPr>
          <a:xfrm>
            <a:off x="1" y="2891435"/>
            <a:ext cx="12192000" cy="1248439"/>
          </a:xfrm>
        </p:spPr>
        <p:txBody>
          <a:bodyPr lIns="0" tIns="0" rIns="0" bIns="0">
            <a:noAutofit/>
          </a:bodyPr>
          <a:lstStyle>
            <a:lvl1pPr marL="0" algn="ctr" defTabSz="914400" rtl="0" eaLnBrk="1" latinLnBrk="0" hangingPunct="1">
              <a:lnSpc>
                <a:spcPct val="80000"/>
              </a:lnSpc>
              <a:spcBef>
                <a:spcPts val="95"/>
              </a:spcBef>
              <a:tabLst>
                <a:tab pos="5000625" algn="l"/>
                <a:tab pos="10304780" algn="l"/>
              </a:tabLst>
              <a:defRPr lang="en-US" sz="5400" b="1" i="1" kern="1200" spc="300" baseline="0" dirty="0">
                <a:solidFill>
                  <a:schemeClr val="bg2">
                    <a:lumMod val="40000"/>
                    <a:lumOff val="60000"/>
                  </a:schemeClr>
                </a:solidFill>
                <a:latin typeface="Obviously-WideLghtItalic"/>
                <a:ea typeface="+mn-ea"/>
                <a:cs typeface="Obviously-WideLghtItalic"/>
              </a:defRPr>
            </a:lvl1pPr>
          </a:lstStyle>
          <a:p>
            <a:r>
              <a:rPr lang="en-US" dirty="0"/>
              <a:t>CLICK 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userDrawn="1">
            <p:ph sz="quarter" idx="10" hasCustomPrompt="1"/>
          </p:nvPr>
        </p:nvSpPr>
        <p:spPr>
          <a:xfrm>
            <a:off x="0" y="2393511"/>
            <a:ext cx="12192000" cy="485156"/>
          </a:xfrm>
        </p:spPr>
        <p:txBody>
          <a:bodyPr lIns="0" tIns="0" rIns="0" bIns="0">
            <a:noAutofit/>
          </a:bodyPr>
          <a:lstStyle>
            <a:lvl1pPr marL="0" indent="0" algn="ctr" defTabSz="914400" rtl="0" eaLnBrk="1" latinLnBrk="0" hangingPunct="1">
              <a:lnSpc>
                <a:spcPct val="100000"/>
              </a:lnSpc>
              <a:spcBef>
                <a:spcPts val="120"/>
              </a:spcBef>
              <a:buNone/>
              <a:tabLst>
                <a:tab pos="1349375" algn="l"/>
                <a:tab pos="2849245" algn="l"/>
              </a:tabLst>
              <a:defRPr lang="en-US" sz="1800" b="0" i="0" kern="1200" spc="300" dirty="0" smtClean="0">
                <a:solidFill>
                  <a:schemeClr val="accent1"/>
                </a:solidFill>
                <a:latin typeface="Gentona"/>
                <a:ea typeface="+mj-ea"/>
                <a:cs typeface="Gentona"/>
              </a:defRPr>
            </a:lvl1pPr>
          </a:lstStyle>
          <a:p>
            <a:pPr lvl="0"/>
            <a:r>
              <a:rPr lang="en-US" dirty="0"/>
              <a:t>CLICK TO ADD TITLE SETUP LINE</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userDrawn="1">
            <p:ph sz="quarter" idx="11" hasCustomPrompt="1"/>
          </p:nvPr>
        </p:nvSpPr>
        <p:spPr>
          <a:xfrm>
            <a:off x="0"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userDrawn="1">
            <p:ph sz="quarter" idx="12" hasCustomPrompt="1"/>
          </p:nvPr>
        </p:nvSpPr>
        <p:spPr>
          <a:xfrm>
            <a:off x="6647749" y="5739525"/>
            <a:ext cx="5544252" cy="1150938"/>
          </a:xfrm>
        </p:spPr>
        <p:txBody>
          <a:bodyPr lIns="0" tIns="0" rIns="0" bIns="0">
            <a:noAutofit/>
          </a:bodyPr>
          <a:lstStyle>
            <a:lvl1pPr marL="0" indent="0" algn="ctr">
              <a:buNone/>
              <a:defRPr sz="1600" spc="300">
                <a:solidFill>
                  <a:schemeClr val="accent1"/>
                </a:solidFill>
              </a:defRPr>
            </a:lvl1pPr>
          </a:lstStyle>
          <a:p>
            <a:pPr lvl="0"/>
            <a:r>
              <a:rPr lang="en-US" dirty="0"/>
              <a:t>CLICK TO ADD PRESENTER NAME</a:t>
            </a:r>
          </a:p>
        </p:txBody>
      </p:sp>
      <p:pic>
        <p:nvPicPr>
          <p:cNvPr id="13" name="Picture 12">
            <a:extLst>
              <a:ext uri="{FF2B5EF4-FFF2-40B4-BE49-F238E27FC236}">
                <a16:creationId xmlns:a16="http://schemas.microsoft.com/office/drawing/2014/main" id="{E441474E-F800-A54C-ADC8-4B3620CFAD7C}"/>
              </a:ext>
            </a:extLst>
          </p:cNvPr>
          <p:cNvPicPr>
            <a:picLocks noChangeAspect="1"/>
          </p:cNvPicPr>
          <p:nvPr userDrawn="1"/>
        </p:nvPicPr>
        <p:blipFill>
          <a:blip r:embed="rId2"/>
          <a:stretch>
            <a:fillRect/>
          </a:stretch>
        </p:blipFill>
        <p:spPr>
          <a:xfrm>
            <a:off x="5485664" y="5346392"/>
            <a:ext cx="1210249" cy="1210249"/>
          </a:xfrm>
          <a:prstGeom prst="rect">
            <a:avLst/>
          </a:prstGeom>
        </p:spPr>
      </p:pic>
    </p:spTree>
    <p:extLst>
      <p:ext uri="{BB962C8B-B14F-4D97-AF65-F5344CB8AC3E}">
        <p14:creationId xmlns:p14="http://schemas.microsoft.com/office/powerpoint/2010/main" val="3634087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Title Bold">
    <p:bg>
      <p:bgPr>
        <a:solidFill>
          <a:schemeClr val="accent1"/>
        </a:solidFill>
        <a:effectLst/>
      </p:bgPr>
    </p:bg>
    <p:spTree>
      <p:nvGrpSpPr>
        <p:cNvPr id="1" name=""/>
        <p:cNvGrpSpPr/>
        <p:nvPr/>
      </p:nvGrpSpPr>
      <p:grpSpPr>
        <a:xfrm>
          <a:off x="0" y="0"/>
          <a:ext cx="0" cy="0"/>
          <a:chOff x="0" y="0"/>
          <a:chExt cx="0" cy="0"/>
        </a:xfrm>
      </p:grpSpPr>
      <p:pic>
        <p:nvPicPr>
          <p:cNvPr id="18" name="object 3">
            <a:extLst>
              <a:ext uri="{FF2B5EF4-FFF2-40B4-BE49-F238E27FC236}">
                <a16:creationId xmlns:a16="http://schemas.microsoft.com/office/drawing/2014/main" id="{4A1119F1-FBA6-7740-9D33-FDF433678711}"/>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52C6FE6C-3142-3940-BA66-A4A17A9908D7}"/>
              </a:ext>
            </a:extLst>
          </p:cNvPr>
          <p:cNvSpPr>
            <a:spLocks noGrp="1"/>
          </p:cNvSpPr>
          <p:nvPr>
            <p:ph type="title" hasCustomPrompt="1"/>
          </p:nvPr>
        </p:nvSpPr>
        <p:spPr>
          <a:xfrm>
            <a:off x="425301" y="2592130"/>
            <a:ext cx="6206185" cy="1248439"/>
          </a:xfrm>
        </p:spPr>
        <p:txBody>
          <a:bodyPr lIns="0" tIns="0" rIns="0" bIns="0" anchor="b" anchorCtr="0">
            <a:noAutofit/>
          </a:bodyPr>
          <a:lstStyle>
            <a:lvl1pPr marL="0" algn="l" defTabSz="914400" rtl="0" eaLnBrk="1" latinLnBrk="0" hangingPunct="1">
              <a:lnSpc>
                <a:spcPct val="80000"/>
              </a:lnSpc>
              <a:spcBef>
                <a:spcPts val="95"/>
              </a:spcBef>
              <a:tabLst>
                <a:tab pos="5000625" algn="l"/>
                <a:tab pos="10304780" algn="l"/>
              </a:tabLst>
              <a:defRPr lang="en-US" sz="3200" b="1" i="0" kern="1200" spc="300" baseline="0" dirty="0">
                <a:solidFill>
                  <a:srgbClr val="FFFFFF"/>
                </a:solidFill>
                <a:latin typeface="Obviously Extd Blck" pitchFamily="82" charset="77"/>
                <a:ea typeface="+mn-ea"/>
                <a:cs typeface="Obviously Extd Blck" pitchFamily="82" charset="77"/>
              </a:defRPr>
            </a:lvl1pPr>
          </a:lstStyle>
          <a:p>
            <a:r>
              <a:rPr lang="en-US" dirty="0"/>
              <a:t>CLICK </a:t>
            </a:r>
            <a:br>
              <a:rPr lang="en-US" dirty="0"/>
            </a:br>
            <a:r>
              <a:rPr lang="en-US" dirty="0"/>
              <a:t>TO ADD </a:t>
            </a:r>
            <a:br>
              <a:rPr lang="en-US" dirty="0"/>
            </a:br>
            <a:r>
              <a:rPr lang="en-US" dirty="0"/>
              <a:t>MAIN TITLE</a:t>
            </a:r>
          </a:p>
        </p:txBody>
      </p:sp>
      <p:sp>
        <p:nvSpPr>
          <p:cNvPr id="21" name="Content Placeholder 20">
            <a:extLst>
              <a:ext uri="{FF2B5EF4-FFF2-40B4-BE49-F238E27FC236}">
                <a16:creationId xmlns:a16="http://schemas.microsoft.com/office/drawing/2014/main" id="{99F69122-158F-9B4D-8850-AB24A8B1EDAC}"/>
              </a:ext>
            </a:extLst>
          </p:cNvPr>
          <p:cNvSpPr>
            <a:spLocks noGrp="1"/>
          </p:cNvSpPr>
          <p:nvPr>
            <p:ph sz="quarter" idx="10" hasCustomPrompt="1"/>
          </p:nvPr>
        </p:nvSpPr>
        <p:spPr>
          <a:xfrm>
            <a:off x="808072" y="4024811"/>
            <a:ext cx="3179137" cy="940594"/>
          </a:xfrm>
        </p:spPr>
        <p:txBody>
          <a:bodyPr lIns="0" tIns="0" rIns="0" bIns="0" anchor="ctr" anchorCtr="0">
            <a:noAutofit/>
          </a:bodyPr>
          <a:lstStyle>
            <a:lvl1pPr marL="0" indent="0" algn="ctr" defTabSz="914400" rtl="0" eaLnBrk="1" latinLnBrk="0" hangingPunct="1">
              <a:lnSpc>
                <a:spcPct val="100000"/>
              </a:lnSpc>
              <a:spcBef>
                <a:spcPts val="120"/>
              </a:spcBef>
              <a:buNone/>
              <a:tabLst>
                <a:tab pos="1349375" algn="l"/>
                <a:tab pos="2849245" algn="l"/>
              </a:tabLst>
              <a:defRPr lang="en-US" sz="1400" b="1" i="1" kern="1200" spc="200" baseline="0" dirty="0" smtClean="0">
                <a:solidFill>
                  <a:schemeClr val="accent2"/>
                </a:solidFill>
                <a:latin typeface="Gentona SemiBold Italic" pitchFamily="2" charset="77"/>
                <a:ea typeface="+mj-ea"/>
                <a:cs typeface="Gentona SemiBold Italic" pitchFamily="2" charset="77"/>
              </a:defRPr>
            </a:lvl1pPr>
          </a:lstStyle>
          <a:p>
            <a:pPr lvl="0"/>
            <a:r>
              <a:rPr lang="en-US" dirty="0"/>
              <a:t>CLICK TO ADD SUBTITLE OR FURTHER DESCRIPTION, AS NECESSARY – CAN BE MULTIPLE LINES</a:t>
            </a:r>
          </a:p>
        </p:txBody>
      </p:sp>
      <p:sp>
        <p:nvSpPr>
          <p:cNvPr id="23" name="Content Placeholder 22">
            <a:extLst>
              <a:ext uri="{FF2B5EF4-FFF2-40B4-BE49-F238E27FC236}">
                <a16:creationId xmlns:a16="http://schemas.microsoft.com/office/drawing/2014/main" id="{FDFEE17F-16C8-9E49-ADE9-47B1D092EB2B}"/>
              </a:ext>
            </a:extLst>
          </p:cNvPr>
          <p:cNvSpPr>
            <a:spLocks noGrp="1"/>
          </p:cNvSpPr>
          <p:nvPr>
            <p:ph sz="quarter" idx="11" hasCustomPrompt="1"/>
          </p:nvPr>
        </p:nvSpPr>
        <p:spPr>
          <a:xfrm>
            <a:off x="425301" y="5917253"/>
            <a:ext cx="5901071" cy="172452"/>
          </a:xfrm>
        </p:spPr>
        <p:txBody>
          <a:bodyPr lIns="0" tIns="0" rIns="0" bIns="0">
            <a:noAutofit/>
          </a:bodyPr>
          <a:lstStyle>
            <a:lvl1pPr marL="0" indent="0" algn="l">
              <a:buNone/>
              <a:defRPr sz="1400" b="1" i="0" spc="300">
                <a:solidFill>
                  <a:srgbClr val="FFFFFF"/>
                </a:solidFill>
                <a:latin typeface="Gentona Book" pitchFamily="2" charset="77"/>
              </a:defRPr>
            </a:lvl1pPr>
          </a:lstStyle>
          <a:p>
            <a:pPr lvl="0"/>
            <a:r>
              <a:rPr lang="en-US" dirty="0"/>
              <a:t>CLICK TO ADD DATE</a:t>
            </a:r>
          </a:p>
        </p:txBody>
      </p:sp>
      <p:sp>
        <p:nvSpPr>
          <p:cNvPr id="25" name="Content Placeholder 24">
            <a:extLst>
              <a:ext uri="{FF2B5EF4-FFF2-40B4-BE49-F238E27FC236}">
                <a16:creationId xmlns:a16="http://schemas.microsoft.com/office/drawing/2014/main" id="{C9DE3EB8-5B13-544E-A2D2-7BD2EFD290D6}"/>
              </a:ext>
            </a:extLst>
          </p:cNvPr>
          <p:cNvSpPr>
            <a:spLocks noGrp="1"/>
          </p:cNvSpPr>
          <p:nvPr>
            <p:ph sz="quarter" idx="12" hasCustomPrompt="1"/>
          </p:nvPr>
        </p:nvSpPr>
        <p:spPr>
          <a:xfrm>
            <a:off x="425301" y="6132236"/>
            <a:ext cx="5901070" cy="116683"/>
          </a:xfrm>
        </p:spPr>
        <p:txBody>
          <a:bodyPr lIns="0" tIns="0" rIns="0" bIns="0">
            <a:noAutofit/>
          </a:bodyPr>
          <a:lstStyle>
            <a:lvl1pPr marL="0" indent="0" algn="l">
              <a:buNone/>
              <a:defRPr lang="en-US" sz="1100" b="1" i="1" kern="1200" spc="0" dirty="0">
                <a:solidFill>
                  <a:srgbClr val="FFFFFF"/>
                </a:solidFill>
                <a:latin typeface="Gentona SemiBold Italic" pitchFamily="2" charset="77"/>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PRESENTER NAME</a:t>
            </a:r>
          </a:p>
        </p:txBody>
      </p:sp>
      <p:sp>
        <p:nvSpPr>
          <p:cNvPr id="3" name="Rounded Rectangle 2">
            <a:extLst>
              <a:ext uri="{FF2B5EF4-FFF2-40B4-BE49-F238E27FC236}">
                <a16:creationId xmlns:a16="http://schemas.microsoft.com/office/drawing/2014/main" id="{CA4636FA-A953-E546-9AEE-E9B8C6D4B1DE}"/>
              </a:ext>
            </a:extLst>
          </p:cNvPr>
          <p:cNvSpPr/>
          <p:nvPr userDrawn="1"/>
        </p:nvSpPr>
        <p:spPr>
          <a:xfrm>
            <a:off x="425301" y="3982138"/>
            <a:ext cx="3944680" cy="983267"/>
          </a:xfrm>
          <a:prstGeom prst="roundRect">
            <a:avLst>
              <a:gd name="adj" fmla="val 50000"/>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4040F81-EBC7-CF4E-A5CD-C387BCEDA4DB}"/>
              </a:ext>
            </a:extLst>
          </p:cNvPr>
          <p:cNvCxnSpPr>
            <a:cxnSpLocks/>
          </p:cNvCxnSpPr>
          <p:nvPr userDrawn="1"/>
        </p:nvCxnSpPr>
        <p:spPr>
          <a:xfrm>
            <a:off x="4369981" y="4476307"/>
            <a:ext cx="1275907"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5702B6BC-20CD-5044-81F3-48EC74AD0B3C}"/>
              </a:ext>
            </a:extLst>
          </p:cNvPr>
          <p:cNvSpPr>
            <a:spLocks noGrp="1"/>
          </p:cNvSpPr>
          <p:nvPr>
            <p:ph type="pic" sz="quarter" idx="13" hasCustomPrompt="1"/>
          </p:nvPr>
        </p:nvSpPr>
        <p:spPr>
          <a:xfrm>
            <a:off x="6631486" y="553279"/>
            <a:ext cx="5278437" cy="5751439"/>
          </a:xfrm>
          <a:solidFill>
            <a:srgbClr val="FFFFFF"/>
          </a:solidFill>
        </p:spPr>
        <p:txBody>
          <a:bodyPr/>
          <a:lstStyle/>
          <a:p>
            <a:r>
              <a:rPr lang="en-US" dirty="0"/>
              <a:t>CLICK TO ADD PICTURE</a:t>
            </a:r>
          </a:p>
        </p:txBody>
      </p:sp>
      <p:pic>
        <p:nvPicPr>
          <p:cNvPr id="19" name="Picture 18">
            <a:extLst>
              <a:ext uri="{FF2B5EF4-FFF2-40B4-BE49-F238E27FC236}">
                <a16:creationId xmlns:a16="http://schemas.microsoft.com/office/drawing/2014/main" id="{C3A6BF86-7AA4-A140-8A00-0AA3DD82E304}"/>
              </a:ext>
            </a:extLst>
          </p:cNvPr>
          <p:cNvPicPr>
            <a:picLocks noChangeAspect="1"/>
          </p:cNvPicPr>
          <p:nvPr userDrawn="1"/>
        </p:nvPicPr>
        <p:blipFill>
          <a:blip r:embed="rId3"/>
          <a:stretch>
            <a:fillRect/>
          </a:stretch>
        </p:blipFill>
        <p:spPr>
          <a:xfrm>
            <a:off x="425301" y="436620"/>
            <a:ext cx="998777" cy="998777"/>
          </a:xfrm>
          <a:prstGeom prst="rect">
            <a:avLst/>
          </a:prstGeom>
        </p:spPr>
      </p:pic>
    </p:spTree>
    <p:extLst>
      <p:ext uri="{BB962C8B-B14F-4D97-AF65-F5344CB8AC3E}">
        <p14:creationId xmlns:p14="http://schemas.microsoft.com/office/powerpoint/2010/main" val="641504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061103"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3913624" y="1731963"/>
            <a:ext cx="4125195"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3913624" y="5108946"/>
            <a:ext cx="4125195" cy="1358900"/>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59" name="Group 58">
            <a:extLst>
              <a:ext uri="{FF2B5EF4-FFF2-40B4-BE49-F238E27FC236}">
                <a16:creationId xmlns:a16="http://schemas.microsoft.com/office/drawing/2014/main" id="{FA947BC9-9906-B044-B30A-68982AC5136D}"/>
              </a:ext>
            </a:extLst>
          </p:cNvPr>
          <p:cNvGrpSpPr/>
          <p:nvPr userDrawn="1"/>
        </p:nvGrpSpPr>
        <p:grpSpPr>
          <a:xfrm>
            <a:off x="97535" y="2509520"/>
            <a:ext cx="11692119" cy="1930400"/>
            <a:chOff x="240378" y="4083645"/>
            <a:chExt cx="19619509" cy="3664909"/>
          </a:xfrm>
        </p:grpSpPr>
        <p:sp>
          <p:nvSpPr>
            <p:cNvPr id="60" name="object 7">
              <a:extLst>
                <a:ext uri="{FF2B5EF4-FFF2-40B4-BE49-F238E27FC236}">
                  <a16:creationId xmlns:a16="http://schemas.microsoft.com/office/drawing/2014/main" id="{80640D98-B291-6645-8306-3D8792CF6CE6}"/>
                </a:ext>
              </a:extLst>
            </p:cNvPr>
            <p:cNvSpPr/>
            <p:nvPr/>
          </p:nvSpPr>
          <p:spPr>
            <a:xfrm>
              <a:off x="624383" y="5628289"/>
              <a:ext cx="0" cy="1638935"/>
            </a:xfrm>
            <a:custGeom>
              <a:avLst/>
              <a:gdLst/>
              <a:ahLst/>
              <a:cxnLst/>
              <a:rect l="l" t="t" r="r" b="b"/>
              <a:pathLst>
                <a:path h="1638934">
                  <a:moveTo>
                    <a:pt x="0" y="1638505"/>
                  </a:moveTo>
                  <a:lnTo>
                    <a:pt x="0" y="0"/>
                  </a:lnTo>
                </a:path>
              </a:pathLst>
            </a:custGeom>
            <a:ln w="38700">
              <a:solidFill>
                <a:schemeClr val="accent1"/>
              </a:solidFill>
            </a:ln>
          </p:spPr>
          <p:txBody>
            <a:bodyPr wrap="square" lIns="0" tIns="0" rIns="0" bIns="0" rtlCol="0"/>
            <a:lstStyle/>
            <a:p>
              <a:endParaRPr/>
            </a:p>
          </p:txBody>
        </p:sp>
        <p:sp>
          <p:nvSpPr>
            <p:cNvPr id="61" name="object 8">
              <a:extLst>
                <a:ext uri="{FF2B5EF4-FFF2-40B4-BE49-F238E27FC236}">
                  <a16:creationId xmlns:a16="http://schemas.microsoft.com/office/drawing/2014/main" id="{485D1293-9E15-A748-8D58-D23ACDC46398}"/>
                </a:ext>
              </a:extLst>
            </p:cNvPr>
            <p:cNvSpPr/>
            <p:nvPr/>
          </p:nvSpPr>
          <p:spPr>
            <a:xfrm>
              <a:off x="5883289" y="5628293"/>
              <a:ext cx="0" cy="1161415"/>
            </a:xfrm>
            <a:custGeom>
              <a:avLst/>
              <a:gdLst/>
              <a:ahLst/>
              <a:cxnLst/>
              <a:rect l="l" t="t" r="r" b="b"/>
              <a:pathLst>
                <a:path h="1161415">
                  <a:moveTo>
                    <a:pt x="0" y="1161388"/>
                  </a:moveTo>
                  <a:lnTo>
                    <a:pt x="0" y="0"/>
                  </a:lnTo>
                </a:path>
              </a:pathLst>
            </a:custGeom>
            <a:ln w="37506">
              <a:solidFill>
                <a:schemeClr val="accent1"/>
              </a:solidFill>
            </a:ln>
          </p:spPr>
          <p:txBody>
            <a:bodyPr wrap="square" lIns="0" tIns="0" rIns="0" bIns="0" rtlCol="0"/>
            <a:lstStyle/>
            <a:p>
              <a:endParaRPr/>
            </a:p>
          </p:txBody>
        </p:sp>
        <p:sp>
          <p:nvSpPr>
            <p:cNvPr id="62" name="object 9">
              <a:extLst>
                <a:ext uri="{FF2B5EF4-FFF2-40B4-BE49-F238E27FC236}">
                  <a16:creationId xmlns:a16="http://schemas.microsoft.com/office/drawing/2014/main" id="{449586A5-797E-4844-B195-B143781BC6FC}"/>
                </a:ext>
              </a:extLst>
            </p:cNvPr>
            <p:cNvSpPr/>
            <p:nvPr/>
          </p:nvSpPr>
          <p:spPr>
            <a:xfrm>
              <a:off x="6314331" y="5628289"/>
              <a:ext cx="0" cy="1743710"/>
            </a:xfrm>
            <a:custGeom>
              <a:avLst/>
              <a:gdLst/>
              <a:ahLst/>
              <a:cxnLst/>
              <a:rect l="l" t="t" r="r" b="b"/>
              <a:pathLst>
                <a:path h="1743709">
                  <a:moveTo>
                    <a:pt x="0" y="1743213"/>
                  </a:moveTo>
                  <a:lnTo>
                    <a:pt x="0" y="0"/>
                  </a:lnTo>
                </a:path>
              </a:pathLst>
            </a:custGeom>
            <a:ln w="36313">
              <a:solidFill>
                <a:schemeClr val="accent1"/>
              </a:solidFill>
            </a:ln>
          </p:spPr>
          <p:txBody>
            <a:bodyPr wrap="square" lIns="0" tIns="0" rIns="0" bIns="0" rtlCol="0"/>
            <a:lstStyle/>
            <a:p>
              <a:endParaRPr/>
            </a:p>
          </p:txBody>
        </p:sp>
        <p:sp>
          <p:nvSpPr>
            <p:cNvPr id="63" name="object 10">
              <a:extLst>
                <a:ext uri="{FF2B5EF4-FFF2-40B4-BE49-F238E27FC236}">
                  <a16:creationId xmlns:a16="http://schemas.microsoft.com/office/drawing/2014/main" id="{0510D2EC-A71E-5248-875A-9E734ACDE9E7}"/>
                </a:ext>
              </a:extLst>
            </p:cNvPr>
            <p:cNvSpPr/>
            <p:nvPr/>
          </p:nvSpPr>
          <p:spPr>
            <a:xfrm>
              <a:off x="18261610"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64" name="object 11">
              <a:extLst>
                <a:ext uri="{FF2B5EF4-FFF2-40B4-BE49-F238E27FC236}">
                  <a16:creationId xmlns:a16="http://schemas.microsoft.com/office/drawing/2014/main" id="{00003A82-A8D8-4946-A2FE-151872D24A0D}"/>
                </a:ext>
              </a:extLst>
            </p:cNvPr>
            <p:cNvSpPr/>
            <p:nvPr/>
          </p:nvSpPr>
          <p:spPr>
            <a:xfrm>
              <a:off x="13788576"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5" name="object 12">
              <a:extLst>
                <a:ext uri="{FF2B5EF4-FFF2-40B4-BE49-F238E27FC236}">
                  <a16:creationId xmlns:a16="http://schemas.microsoft.com/office/drawing/2014/main" id="{2E7A9E87-646F-954A-A25B-73D09AF5CD97}"/>
                </a:ext>
              </a:extLst>
            </p:cNvPr>
            <p:cNvSpPr/>
            <p:nvPr/>
          </p:nvSpPr>
          <p:spPr>
            <a:xfrm>
              <a:off x="19723173"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66" name="object 13">
              <a:extLst>
                <a:ext uri="{FF2B5EF4-FFF2-40B4-BE49-F238E27FC236}">
                  <a16:creationId xmlns:a16="http://schemas.microsoft.com/office/drawing/2014/main" id="{4A27ADFE-F218-1B4A-809E-4320DF9C97B4}"/>
                </a:ext>
              </a:extLst>
            </p:cNvPr>
            <p:cNvSpPr/>
            <p:nvPr/>
          </p:nvSpPr>
          <p:spPr>
            <a:xfrm>
              <a:off x="14830765" y="5664881"/>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67" name="object 14">
              <a:extLst>
                <a:ext uri="{FF2B5EF4-FFF2-40B4-BE49-F238E27FC236}">
                  <a16:creationId xmlns:a16="http://schemas.microsoft.com/office/drawing/2014/main" id="{6F5A039D-511F-9447-B200-3F6C26112F42}"/>
                </a:ext>
              </a:extLst>
            </p:cNvPr>
            <p:cNvSpPr/>
            <p:nvPr/>
          </p:nvSpPr>
          <p:spPr>
            <a:xfrm>
              <a:off x="16253153" y="5628289"/>
              <a:ext cx="0" cy="2120265"/>
            </a:xfrm>
            <a:custGeom>
              <a:avLst/>
              <a:gdLst/>
              <a:ahLst/>
              <a:cxnLst/>
              <a:rect l="l" t="t" r="r" b="b"/>
              <a:pathLst>
                <a:path h="2120265">
                  <a:moveTo>
                    <a:pt x="0" y="2120165"/>
                  </a:moveTo>
                  <a:lnTo>
                    <a:pt x="0" y="0"/>
                  </a:lnTo>
                </a:path>
              </a:pathLst>
            </a:custGeom>
            <a:ln w="13695">
              <a:solidFill>
                <a:schemeClr val="accent1"/>
              </a:solidFill>
            </a:ln>
          </p:spPr>
          <p:txBody>
            <a:bodyPr wrap="square" lIns="0" tIns="0" rIns="0" bIns="0" rtlCol="0"/>
            <a:lstStyle/>
            <a:p>
              <a:endParaRPr/>
            </a:p>
          </p:txBody>
        </p:sp>
        <p:sp>
          <p:nvSpPr>
            <p:cNvPr id="68" name="object 15">
              <a:extLst>
                <a:ext uri="{FF2B5EF4-FFF2-40B4-BE49-F238E27FC236}">
                  <a16:creationId xmlns:a16="http://schemas.microsoft.com/office/drawing/2014/main" id="{5F695F29-C382-AA46-9441-79AFBB33D895}"/>
                </a:ext>
              </a:extLst>
            </p:cNvPr>
            <p:cNvSpPr/>
            <p:nvPr/>
          </p:nvSpPr>
          <p:spPr>
            <a:xfrm>
              <a:off x="14198365" y="5628289"/>
              <a:ext cx="0" cy="1638935"/>
            </a:xfrm>
            <a:custGeom>
              <a:avLst/>
              <a:gdLst/>
              <a:ahLst/>
              <a:cxnLst/>
              <a:rect l="l" t="t" r="r" b="b"/>
              <a:pathLst>
                <a:path h="1638934">
                  <a:moveTo>
                    <a:pt x="0" y="1638505"/>
                  </a:moveTo>
                  <a:lnTo>
                    <a:pt x="0" y="0"/>
                  </a:lnTo>
                </a:path>
              </a:pathLst>
            </a:custGeom>
            <a:ln w="13695">
              <a:solidFill>
                <a:schemeClr val="accent1"/>
              </a:solidFill>
            </a:ln>
          </p:spPr>
          <p:txBody>
            <a:bodyPr wrap="square" lIns="0" tIns="0" rIns="0" bIns="0" rtlCol="0"/>
            <a:lstStyle/>
            <a:p>
              <a:endParaRPr/>
            </a:p>
          </p:txBody>
        </p:sp>
        <p:sp>
          <p:nvSpPr>
            <p:cNvPr id="69" name="object 16">
              <a:extLst>
                <a:ext uri="{FF2B5EF4-FFF2-40B4-BE49-F238E27FC236}">
                  <a16:creationId xmlns:a16="http://schemas.microsoft.com/office/drawing/2014/main" id="{CF57C7E7-236E-5747-BC21-2B7A4B310971}"/>
                </a:ext>
              </a:extLst>
            </p:cNvPr>
            <p:cNvSpPr/>
            <p:nvPr/>
          </p:nvSpPr>
          <p:spPr>
            <a:xfrm>
              <a:off x="17238634"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70" name="object 17">
              <a:extLst>
                <a:ext uri="{FF2B5EF4-FFF2-40B4-BE49-F238E27FC236}">
                  <a16:creationId xmlns:a16="http://schemas.microsoft.com/office/drawing/2014/main" id="{CC2F267F-D852-5644-A8EB-E3C0A50285D5}"/>
                </a:ext>
              </a:extLst>
            </p:cNvPr>
            <p:cNvSpPr/>
            <p:nvPr/>
          </p:nvSpPr>
          <p:spPr>
            <a:xfrm>
              <a:off x="17336739"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71" name="object 18">
              <a:extLst>
                <a:ext uri="{FF2B5EF4-FFF2-40B4-BE49-F238E27FC236}">
                  <a16:creationId xmlns:a16="http://schemas.microsoft.com/office/drawing/2014/main" id="{3D4CEAB5-907E-354D-8BBC-52D2B8327B31}"/>
                </a:ext>
              </a:extLst>
            </p:cNvPr>
            <p:cNvSpPr/>
            <p:nvPr/>
          </p:nvSpPr>
          <p:spPr>
            <a:xfrm>
              <a:off x="16334886" y="4083645"/>
              <a:ext cx="0" cy="1825625"/>
            </a:xfrm>
            <a:custGeom>
              <a:avLst/>
              <a:gdLst/>
              <a:ahLst/>
              <a:cxnLst/>
              <a:rect l="l" t="t" r="r" b="b"/>
              <a:pathLst>
                <a:path h="1825625">
                  <a:moveTo>
                    <a:pt x="0" y="1825002"/>
                  </a:moveTo>
                  <a:lnTo>
                    <a:pt x="0" y="0"/>
                  </a:lnTo>
                </a:path>
              </a:pathLst>
            </a:custGeom>
            <a:ln w="32742">
              <a:solidFill>
                <a:schemeClr val="accent1"/>
              </a:solidFill>
            </a:ln>
          </p:spPr>
          <p:txBody>
            <a:bodyPr wrap="square" lIns="0" tIns="0" rIns="0" bIns="0" rtlCol="0"/>
            <a:lstStyle/>
            <a:p>
              <a:endParaRPr/>
            </a:p>
          </p:txBody>
        </p:sp>
        <p:sp>
          <p:nvSpPr>
            <p:cNvPr id="72" name="object 19">
              <a:extLst>
                <a:ext uri="{FF2B5EF4-FFF2-40B4-BE49-F238E27FC236}">
                  <a16:creationId xmlns:a16="http://schemas.microsoft.com/office/drawing/2014/main" id="{31417C22-3690-3742-9682-F5F58C88724E}"/>
                </a:ext>
              </a:extLst>
            </p:cNvPr>
            <p:cNvSpPr/>
            <p:nvPr/>
          </p:nvSpPr>
          <p:spPr>
            <a:xfrm>
              <a:off x="15884107"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73" name="object 20">
              <a:extLst>
                <a:ext uri="{FF2B5EF4-FFF2-40B4-BE49-F238E27FC236}">
                  <a16:creationId xmlns:a16="http://schemas.microsoft.com/office/drawing/2014/main" id="{DABB4064-C1A1-9F42-94FD-38CFE3331A7A}"/>
                </a:ext>
              </a:extLst>
            </p:cNvPr>
            <p:cNvSpPr/>
            <p:nvPr/>
          </p:nvSpPr>
          <p:spPr>
            <a:xfrm>
              <a:off x="14896851"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74" name="object 21">
              <a:extLst>
                <a:ext uri="{FF2B5EF4-FFF2-40B4-BE49-F238E27FC236}">
                  <a16:creationId xmlns:a16="http://schemas.microsoft.com/office/drawing/2014/main" id="{80E89B1B-8A92-3848-8A50-1F65449BC0E6}"/>
                </a:ext>
              </a:extLst>
            </p:cNvPr>
            <p:cNvSpPr/>
            <p:nvPr/>
          </p:nvSpPr>
          <p:spPr>
            <a:xfrm>
              <a:off x="13823475"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5" name="object 22">
              <a:extLst>
                <a:ext uri="{FF2B5EF4-FFF2-40B4-BE49-F238E27FC236}">
                  <a16:creationId xmlns:a16="http://schemas.microsoft.com/office/drawing/2014/main" id="{62EEBB27-1388-1E46-8386-E27D84C15447}"/>
                </a:ext>
              </a:extLst>
            </p:cNvPr>
            <p:cNvSpPr/>
            <p:nvPr/>
          </p:nvSpPr>
          <p:spPr>
            <a:xfrm>
              <a:off x="19859887"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76" name="object 23">
              <a:extLst>
                <a:ext uri="{FF2B5EF4-FFF2-40B4-BE49-F238E27FC236}">
                  <a16:creationId xmlns:a16="http://schemas.microsoft.com/office/drawing/2014/main" id="{4CBC4500-76B5-BE4C-A136-E5E1A4547121}"/>
                </a:ext>
              </a:extLst>
            </p:cNvPr>
            <p:cNvSpPr/>
            <p:nvPr/>
          </p:nvSpPr>
          <p:spPr>
            <a:xfrm>
              <a:off x="6366464" y="4738306"/>
              <a:ext cx="0" cy="1170940"/>
            </a:xfrm>
            <a:custGeom>
              <a:avLst/>
              <a:gdLst/>
              <a:ahLst/>
              <a:cxnLst/>
              <a:rect l="l" t="t" r="r" b="b"/>
              <a:pathLst>
                <a:path h="1170939">
                  <a:moveTo>
                    <a:pt x="0" y="1170341"/>
                  </a:moveTo>
                  <a:lnTo>
                    <a:pt x="0" y="0"/>
                  </a:lnTo>
                </a:path>
              </a:pathLst>
            </a:custGeom>
            <a:ln w="10125">
              <a:solidFill>
                <a:schemeClr val="accent1"/>
              </a:solidFill>
            </a:ln>
          </p:spPr>
          <p:txBody>
            <a:bodyPr wrap="square" lIns="0" tIns="0" rIns="0" bIns="0" rtlCol="0"/>
            <a:lstStyle/>
            <a:p>
              <a:endParaRPr/>
            </a:p>
          </p:txBody>
        </p:sp>
        <p:sp>
          <p:nvSpPr>
            <p:cNvPr id="77" name="object 24">
              <a:extLst>
                <a:ext uri="{FF2B5EF4-FFF2-40B4-BE49-F238E27FC236}">
                  <a16:creationId xmlns:a16="http://schemas.microsoft.com/office/drawing/2014/main" id="{66CDEB0C-3566-4D45-9173-B6CB35F86EA4}"/>
                </a:ext>
              </a:extLst>
            </p:cNvPr>
            <p:cNvSpPr/>
            <p:nvPr/>
          </p:nvSpPr>
          <p:spPr>
            <a:xfrm>
              <a:off x="18313743" y="4270142"/>
              <a:ext cx="0" cy="1638935"/>
            </a:xfrm>
            <a:custGeom>
              <a:avLst/>
              <a:gdLst/>
              <a:ahLst/>
              <a:cxnLst/>
              <a:rect l="l" t="t" r="r" b="b"/>
              <a:pathLst>
                <a:path h="1638935">
                  <a:moveTo>
                    <a:pt x="0" y="1638505"/>
                  </a:moveTo>
                  <a:lnTo>
                    <a:pt x="0" y="0"/>
                  </a:lnTo>
                </a:path>
              </a:pathLst>
            </a:custGeom>
            <a:ln w="10125">
              <a:solidFill>
                <a:schemeClr val="accent1"/>
              </a:solidFill>
            </a:ln>
          </p:spPr>
          <p:txBody>
            <a:bodyPr wrap="square" lIns="0" tIns="0" rIns="0" bIns="0" rtlCol="0"/>
            <a:lstStyle/>
            <a:p>
              <a:endParaRPr/>
            </a:p>
          </p:txBody>
        </p:sp>
        <p:sp>
          <p:nvSpPr>
            <p:cNvPr id="78" name="object 25">
              <a:extLst>
                <a:ext uri="{FF2B5EF4-FFF2-40B4-BE49-F238E27FC236}">
                  <a16:creationId xmlns:a16="http://schemas.microsoft.com/office/drawing/2014/main" id="{2E837B53-1EF7-8744-A427-F95623B3BB33}"/>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79" name="object 26">
              <a:extLst>
                <a:ext uri="{FF2B5EF4-FFF2-40B4-BE49-F238E27FC236}">
                  <a16:creationId xmlns:a16="http://schemas.microsoft.com/office/drawing/2014/main" id="{6B29EA59-8629-E144-915F-72688335EA8B}"/>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80" name="object 27">
              <a:extLst>
                <a:ext uri="{FF2B5EF4-FFF2-40B4-BE49-F238E27FC236}">
                  <a16:creationId xmlns:a16="http://schemas.microsoft.com/office/drawing/2014/main" id="{AF73F3F9-2068-704D-87A5-24F775D15D67}"/>
                </a:ext>
              </a:extLst>
            </p:cNvPr>
            <p:cNvSpPr/>
            <p:nvPr/>
          </p:nvSpPr>
          <p:spPr>
            <a:xfrm>
              <a:off x="5945333" y="4334946"/>
              <a:ext cx="0" cy="1574165"/>
            </a:xfrm>
            <a:custGeom>
              <a:avLst/>
              <a:gdLst/>
              <a:ahLst/>
              <a:cxnLst/>
              <a:rect l="l" t="t" r="r" b="b"/>
              <a:pathLst>
                <a:path h="1574164">
                  <a:moveTo>
                    <a:pt x="0" y="1573700"/>
                  </a:moveTo>
                  <a:lnTo>
                    <a:pt x="0" y="0"/>
                  </a:lnTo>
                </a:path>
              </a:pathLst>
            </a:custGeom>
            <a:ln w="8931">
              <a:solidFill>
                <a:schemeClr val="accent1"/>
              </a:solidFill>
            </a:ln>
          </p:spPr>
          <p:txBody>
            <a:bodyPr wrap="square" lIns="0" tIns="0" rIns="0" bIns="0" rtlCol="0"/>
            <a:lstStyle/>
            <a:p>
              <a:endParaRPr/>
            </a:p>
          </p:txBody>
        </p:sp>
        <p:sp>
          <p:nvSpPr>
            <p:cNvPr id="81" name="object 28">
              <a:extLst>
                <a:ext uri="{FF2B5EF4-FFF2-40B4-BE49-F238E27FC236}">
                  <a16:creationId xmlns:a16="http://schemas.microsoft.com/office/drawing/2014/main" id="{A86B55A8-AD85-8148-87D5-A2371C99D8D2}"/>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82" name="Slide Number Placeholder 5">
            <a:extLst>
              <a:ext uri="{FF2B5EF4-FFF2-40B4-BE49-F238E27FC236}">
                <a16:creationId xmlns:a16="http://schemas.microsoft.com/office/drawing/2014/main" id="{B9E44DC8-AB7C-394C-8E38-489C44522C8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15146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sp>
        <p:nvSpPr>
          <p:cNvPr id="5" name="Slide Number Placeholder 4">
            <a:extLst>
              <a:ext uri="{FF2B5EF4-FFF2-40B4-BE49-F238E27FC236}">
                <a16:creationId xmlns:a16="http://schemas.microsoft.com/office/drawing/2014/main" id="{F62A5DB0-4924-BB49-820C-024D595F7CA7}"/>
              </a:ext>
            </a:extLst>
          </p:cNvPr>
          <p:cNvSpPr>
            <a:spLocks noGrp="1"/>
          </p:cNvSpPr>
          <p:nvPr>
            <p:ph type="sldNum" sz="quarter" idx="12"/>
          </p:nvPr>
        </p:nvSpPr>
        <p:spPr>
          <a:xfrm>
            <a:off x="9448800" y="6467846"/>
            <a:ext cx="2743200" cy="365125"/>
          </a:xfrm>
        </p:spPr>
        <p:txBody>
          <a:bodyPr/>
          <a:lstStyle>
            <a:lvl1pPr>
              <a:defRPr b="1" i="0">
                <a:solidFill>
                  <a:srgbClr val="FFFFFF"/>
                </a:solidFill>
                <a:latin typeface="Gentona Book" pitchFamily="2" charset="77"/>
              </a:defRPr>
            </a:lvl1pPr>
          </a:lstStyle>
          <a:p>
            <a:fld id="{56B21313-48D6-BF45-9C7F-8CB603AB36D7}" type="slidenum">
              <a:rPr lang="en-US" smtClean="0"/>
              <a:pPr/>
              <a:t>‹#›</a:t>
            </a:fld>
            <a:endParaRPr lang="en-US"/>
          </a:p>
        </p:txBody>
      </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2722493"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8065957" y="1731963"/>
            <a:ext cx="2722493"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8065957" y="5108946"/>
            <a:ext cx="272249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grpSp>
        <p:nvGrpSpPr>
          <p:cNvPr id="85" name="Group 84">
            <a:extLst>
              <a:ext uri="{FF2B5EF4-FFF2-40B4-BE49-F238E27FC236}">
                <a16:creationId xmlns:a16="http://schemas.microsoft.com/office/drawing/2014/main" id="{692053BC-100E-1E4C-8584-91DF3A12FF64}"/>
              </a:ext>
            </a:extLst>
          </p:cNvPr>
          <p:cNvGrpSpPr/>
          <p:nvPr userDrawn="1"/>
        </p:nvGrpSpPr>
        <p:grpSpPr>
          <a:xfrm>
            <a:off x="97535" y="2597085"/>
            <a:ext cx="11692127" cy="1663832"/>
            <a:chOff x="240378" y="4483837"/>
            <a:chExt cx="19200675" cy="2548833"/>
          </a:xfrm>
        </p:grpSpPr>
        <p:sp>
          <p:nvSpPr>
            <p:cNvPr id="86" name="object 8">
              <a:extLst>
                <a:ext uri="{FF2B5EF4-FFF2-40B4-BE49-F238E27FC236}">
                  <a16:creationId xmlns:a16="http://schemas.microsoft.com/office/drawing/2014/main" id="{32545720-8782-4A47-AD1F-C5A20118E79B}"/>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87" name="object 9">
              <a:extLst>
                <a:ext uri="{FF2B5EF4-FFF2-40B4-BE49-F238E27FC236}">
                  <a16:creationId xmlns:a16="http://schemas.microsoft.com/office/drawing/2014/main" id="{54098C2E-05B6-CA40-952B-040F9555BC81}"/>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88" name="object 10">
              <a:extLst>
                <a:ext uri="{FF2B5EF4-FFF2-40B4-BE49-F238E27FC236}">
                  <a16:creationId xmlns:a16="http://schemas.microsoft.com/office/drawing/2014/main" id="{0F4FE4BE-67BE-8641-9A0D-151EA3644C9F}"/>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dirty="0"/>
            </a:p>
          </p:txBody>
        </p:sp>
        <p:sp>
          <p:nvSpPr>
            <p:cNvPr id="89" name="object 11">
              <a:extLst>
                <a:ext uri="{FF2B5EF4-FFF2-40B4-BE49-F238E27FC236}">
                  <a16:creationId xmlns:a16="http://schemas.microsoft.com/office/drawing/2014/main" id="{EA213950-9247-C147-8C22-5F9A5FA8B8FF}"/>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dirty="0"/>
            </a:p>
          </p:txBody>
        </p:sp>
        <p:sp>
          <p:nvSpPr>
            <p:cNvPr id="90" name="object 12">
              <a:extLst>
                <a:ext uri="{FF2B5EF4-FFF2-40B4-BE49-F238E27FC236}">
                  <a16:creationId xmlns:a16="http://schemas.microsoft.com/office/drawing/2014/main" id="{D552F07D-CCD4-674E-8CB4-9D14C30D664F}"/>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1" name="object 13">
              <a:extLst>
                <a:ext uri="{FF2B5EF4-FFF2-40B4-BE49-F238E27FC236}">
                  <a16:creationId xmlns:a16="http://schemas.microsoft.com/office/drawing/2014/main" id="{E0CD567D-CD33-2F41-B7D3-726E41505F1D}"/>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92" name="object 14">
              <a:extLst>
                <a:ext uri="{FF2B5EF4-FFF2-40B4-BE49-F238E27FC236}">
                  <a16:creationId xmlns:a16="http://schemas.microsoft.com/office/drawing/2014/main" id="{23D66A8C-AA0B-9A41-9D28-0BF2EA143ED1}"/>
                </a:ext>
              </a:extLst>
            </p:cNvPr>
            <p:cNvSpPr/>
            <p:nvPr/>
          </p:nvSpPr>
          <p:spPr>
            <a:xfrm>
              <a:off x="1255858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93" name="object 15">
              <a:extLst>
                <a:ext uri="{FF2B5EF4-FFF2-40B4-BE49-F238E27FC236}">
                  <a16:creationId xmlns:a16="http://schemas.microsoft.com/office/drawing/2014/main" id="{312B4F19-4683-2043-9563-F5086F2DB24B}"/>
                </a:ext>
              </a:extLst>
            </p:cNvPr>
            <p:cNvSpPr/>
            <p:nvPr/>
          </p:nvSpPr>
          <p:spPr>
            <a:xfrm>
              <a:off x="18205244"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4" name="object 16">
              <a:extLst>
                <a:ext uri="{FF2B5EF4-FFF2-40B4-BE49-F238E27FC236}">
                  <a16:creationId xmlns:a16="http://schemas.microsoft.com/office/drawing/2014/main" id="{C91EBDEE-B495-7542-847C-2E054EED3E27}"/>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95" name="object 17">
              <a:extLst>
                <a:ext uri="{FF2B5EF4-FFF2-40B4-BE49-F238E27FC236}">
                  <a16:creationId xmlns:a16="http://schemas.microsoft.com/office/drawing/2014/main" id="{9E3B485F-A63B-3841-B71C-5E79A3A28241}"/>
                </a:ext>
              </a:extLst>
            </p:cNvPr>
            <p:cNvSpPr/>
            <p:nvPr/>
          </p:nvSpPr>
          <p:spPr>
            <a:xfrm>
              <a:off x="18771889"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96" name="object 18">
              <a:extLst>
                <a:ext uri="{FF2B5EF4-FFF2-40B4-BE49-F238E27FC236}">
                  <a16:creationId xmlns:a16="http://schemas.microsoft.com/office/drawing/2014/main" id="{EDD8033C-7399-3E43-8B52-45E11D46B5AE}"/>
                </a:ext>
              </a:extLst>
            </p:cNvPr>
            <p:cNvSpPr/>
            <p:nvPr/>
          </p:nvSpPr>
          <p:spPr>
            <a:xfrm>
              <a:off x="18869996"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97" name="object 19">
              <a:extLst>
                <a:ext uri="{FF2B5EF4-FFF2-40B4-BE49-F238E27FC236}">
                  <a16:creationId xmlns:a16="http://schemas.microsoft.com/office/drawing/2014/main" id="{C6FE9C42-FBF4-274C-881A-DEB9993B1618}"/>
                </a:ext>
              </a:extLst>
            </p:cNvPr>
            <p:cNvSpPr/>
            <p:nvPr/>
          </p:nvSpPr>
          <p:spPr>
            <a:xfrm>
              <a:off x="18286977"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98" name="object 20">
              <a:extLst>
                <a:ext uri="{FF2B5EF4-FFF2-40B4-BE49-F238E27FC236}">
                  <a16:creationId xmlns:a16="http://schemas.microsoft.com/office/drawing/2014/main" id="{43798913-FAF2-3D4E-9A99-A9098B8D10C1}"/>
                </a:ext>
              </a:extLst>
            </p:cNvPr>
            <p:cNvSpPr/>
            <p:nvPr/>
          </p:nvSpPr>
          <p:spPr>
            <a:xfrm>
              <a:off x="12983672"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99" name="object 21">
              <a:extLst>
                <a:ext uri="{FF2B5EF4-FFF2-40B4-BE49-F238E27FC236}">
                  <a16:creationId xmlns:a16="http://schemas.microsoft.com/office/drawing/2014/main" id="{6ECBBF80-A38A-4A47-B265-EDDD8AF3C2F7}"/>
                </a:ext>
              </a:extLst>
            </p:cNvPr>
            <p:cNvSpPr/>
            <p:nvPr/>
          </p:nvSpPr>
          <p:spPr>
            <a:xfrm>
              <a:off x="12624669"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100" name="object 22">
              <a:extLst>
                <a:ext uri="{FF2B5EF4-FFF2-40B4-BE49-F238E27FC236}">
                  <a16:creationId xmlns:a16="http://schemas.microsoft.com/office/drawing/2014/main" id="{C0F9BFFD-388F-6C49-98CD-ED33AD82BF2A}"/>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101" name="object 23">
              <a:extLst>
                <a:ext uri="{FF2B5EF4-FFF2-40B4-BE49-F238E27FC236}">
                  <a16:creationId xmlns:a16="http://schemas.microsoft.com/office/drawing/2014/main" id="{C814F3D8-E823-B44C-80F2-1CA8D3806A86}"/>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2" name="object 24">
              <a:extLst>
                <a:ext uri="{FF2B5EF4-FFF2-40B4-BE49-F238E27FC236}">
                  <a16:creationId xmlns:a16="http://schemas.microsoft.com/office/drawing/2014/main" id="{524FB99C-8B17-3B41-BE4C-CF65A5FA4BD6}"/>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3" name="object 25">
              <a:extLst>
                <a:ext uri="{FF2B5EF4-FFF2-40B4-BE49-F238E27FC236}">
                  <a16:creationId xmlns:a16="http://schemas.microsoft.com/office/drawing/2014/main" id="{8B113C69-7A01-EE4E-BDA7-89A955A66C29}"/>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4" name="object 26">
              <a:extLst>
                <a:ext uri="{FF2B5EF4-FFF2-40B4-BE49-F238E27FC236}">
                  <a16:creationId xmlns:a16="http://schemas.microsoft.com/office/drawing/2014/main" id="{2CB9B50F-D403-2F42-811B-B2A9A5953980}"/>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5" name="object 27">
              <a:extLst>
                <a:ext uri="{FF2B5EF4-FFF2-40B4-BE49-F238E27FC236}">
                  <a16:creationId xmlns:a16="http://schemas.microsoft.com/office/drawing/2014/main" id="{7DAC9B2E-09C0-FA4B-A612-CCE0602E2EB3}"/>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106" name="object 28">
              <a:extLst>
                <a:ext uri="{FF2B5EF4-FFF2-40B4-BE49-F238E27FC236}">
                  <a16:creationId xmlns:a16="http://schemas.microsoft.com/office/drawing/2014/main" id="{3CD5AFA5-40F0-9D46-A60E-1006FBFB042E}"/>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107" name="object 29">
              <a:extLst>
                <a:ext uri="{FF2B5EF4-FFF2-40B4-BE49-F238E27FC236}">
                  <a16:creationId xmlns:a16="http://schemas.microsoft.com/office/drawing/2014/main" id="{A69DFDBC-31F5-7C43-BC33-DA9E3A05C44A}"/>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Tree>
    <p:extLst>
      <p:ext uri="{BB962C8B-B14F-4D97-AF65-F5344CB8AC3E}">
        <p14:creationId xmlns:p14="http://schemas.microsoft.com/office/powerpoint/2010/main" val="40529027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Intro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340818" y="2634442"/>
            <a:ext cx="3198970" cy="1602589"/>
          </a:xfrm>
        </p:spPr>
        <p:txBody>
          <a:bodyPr lIns="0" tIns="0" rIns="0" bIns="0">
            <a:noAutofit/>
          </a:bodyPr>
          <a:lstStyle>
            <a:lvl1pPr algn="ctr">
              <a:defRPr sz="1100" b="1" i="0" spc="400" baseline="0">
                <a:solidFill>
                  <a:srgbClr val="FFFFFF"/>
                </a:solidFill>
                <a:latin typeface="Obviously Wide Semi" pitchFamily="82" charset="77"/>
              </a:defRPr>
            </a:lvl1pPr>
          </a:lstStyle>
          <a:p>
            <a:r>
              <a:rPr lang="en-US" dirty="0"/>
              <a:t>CLICK TO ADD TITLE</a:t>
            </a:r>
          </a:p>
        </p:txBody>
      </p:sp>
      <p:grpSp>
        <p:nvGrpSpPr>
          <p:cNvPr id="9" name="Group 8">
            <a:extLst>
              <a:ext uri="{FF2B5EF4-FFF2-40B4-BE49-F238E27FC236}">
                <a16:creationId xmlns:a16="http://schemas.microsoft.com/office/drawing/2014/main" id="{2A9D808A-998A-5041-BFB1-7A2946F9ABE8}"/>
              </a:ext>
            </a:extLst>
          </p:cNvPr>
          <p:cNvGrpSpPr/>
          <p:nvPr userDrawn="1"/>
        </p:nvGrpSpPr>
        <p:grpSpPr>
          <a:xfrm>
            <a:off x="97536" y="2597084"/>
            <a:ext cx="11692128" cy="1663833"/>
            <a:chOff x="240378" y="4483837"/>
            <a:chExt cx="19200675" cy="2548833"/>
          </a:xfrm>
        </p:grpSpPr>
        <p:sp>
          <p:nvSpPr>
            <p:cNvPr id="10" name="object 7">
              <a:extLst>
                <a:ext uri="{FF2B5EF4-FFF2-40B4-BE49-F238E27FC236}">
                  <a16:creationId xmlns:a16="http://schemas.microsoft.com/office/drawing/2014/main" id="{8BB2DE5B-3FFD-ED4A-B1E5-CB90D9211F74}"/>
                </a:ext>
              </a:extLst>
            </p:cNvPr>
            <p:cNvSpPr/>
            <p:nvPr/>
          </p:nvSpPr>
          <p:spPr>
            <a:xfrm>
              <a:off x="624383" y="5628290"/>
              <a:ext cx="0" cy="1367790"/>
            </a:xfrm>
            <a:custGeom>
              <a:avLst/>
              <a:gdLst/>
              <a:ahLst/>
              <a:cxnLst/>
              <a:rect l="l" t="t" r="r" b="b"/>
              <a:pathLst>
                <a:path h="1367790">
                  <a:moveTo>
                    <a:pt x="0" y="1367591"/>
                  </a:moveTo>
                  <a:lnTo>
                    <a:pt x="0" y="0"/>
                  </a:lnTo>
                </a:path>
              </a:pathLst>
            </a:custGeom>
            <a:ln w="38700">
              <a:solidFill>
                <a:schemeClr val="accent1"/>
              </a:solidFill>
            </a:ln>
          </p:spPr>
          <p:txBody>
            <a:bodyPr wrap="square" lIns="0" tIns="0" rIns="0" bIns="0" rtlCol="0"/>
            <a:lstStyle/>
            <a:p>
              <a:endParaRPr/>
            </a:p>
          </p:txBody>
        </p:sp>
        <p:sp>
          <p:nvSpPr>
            <p:cNvPr id="11" name="object 8">
              <a:extLst>
                <a:ext uri="{FF2B5EF4-FFF2-40B4-BE49-F238E27FC236}">
                  <a16:creationId xmlns:a16="http://schemas.microsoft.com/office/drawing/2014/main" id="{74A3DAC4-4AFD-8D42-A1DD-8315FADF171F}"/>
                </a:ext>
              </a:extLst>
            </p:cNvPr>
            <p:cNvSpPr/>
            <p:nvPr/>
          </p:nvSpPr>
          <p:spPr>
            <a:xfrm>
              <a:off x="5883289" y="5628290"/>
              <a:ext cx="0" cy="1367790"/>
            </a:xfrm>
            <a:custGeom>
              <a:avLst/>
              <a:gdLst/>
              <a:ahLst/>
              <a:cxnLst/>
              <a:rect l="l" t="t" r="r" b="b"/>
              <a:pathLst>
                <a:path h="1367790">
                  <a:moveTo>
                    <a:pt x="0" y="1367591"/>
                  </a:moveTo>
                  <a:lnTo>
                    <a:pt x="0" y="0"/>
                  </a:lnTo>
                </a:path>
              </a:pathLst>
            </a:custGeom>
            <a:ln w="37506">
              <a:solidFill>
                <a:schemeClr val="accent1"/>
              </a:solidFill>
            </a:ln>
          </p:spPr>
          <p:txBody>
            <a:bodyPr wrap="square" lIns="0" tIns="0" rIns="0" bIns="0" rtlCol="0"/>
            <a:lstStyle/>
            <a:p>
              <a:endParaRPr/>
            </a:p>
          </p:txBody>
        </p:sp>
        <p:sp>
          <p:nvSpPr>
            <p:cNvPr id="12" name="object 9">
              <a:extLst>
                <a:ext uri="{FF2B5EF4-FFF2-40B4-BE49-F238E27FC236}">
                  <a16:creationId xmlns:a16="http://schemas.microsoft.com/office/drawing/2014/main" id="{943264AF-72D4-0348-9907-1B87C4EE0386}"/>
                </a:ext>
              </a:extLst>
            </p:cNvPr>
            <p:cNvSpPr/>
            <p:nvPr/>
          </p:nvSpPr>
          <p:spPr>
            <a:xfrm>
              <a:off x="6314331"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3" name="object 10">
              <a:extLst>
                <a:ext uri="{FF2B5EF4-FFF2-40B4-BE49-F238E27FC236}">
                  <a16:creationId xmlns:a16="http://schemas.microsoft.com/office/drawing/2014/main" id="{F8DCC481-A695-E042-87D4-5CF1C327D425}"/>
                </a:ext>
              </a:extLst>
            </p:cNvPr>
            <p:cNvSpPr/>
            <p:nvPr/>
          </p:nvSpPr>
          <p:spPr>
            <a:xfrm>
              <a:off x="7345512"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4" name="object 11">
              <a:extLst>
                <a:ext uri="{FF2B5EF4-FFF2-40B4-BE49-F238E27FC236}">
                  <a16:creationId xmlns:a16="http://schemas.microsoft.com/office/drawing/2014/main" id="{8C5119C7-70B9-314A-A284-CC11B82D9A19}"/>
                </a:ext>
              </a:extLst>
            </p:cNvPr>
            <p:cNvSpPr/>
            <p:nvPr/>
          </p:nvSpPr>
          <p:spPr>
            <a:xfrm>
              <a:off x="19304337" y="5628290"/>
              <a:ext cx="0" cy="1367790"/>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15" name="object 12">
              <a:extLst>
                <a:ext uri="{FF2B5EF4-FFF2-40B4-BE49-F238E27FC236}">
                  <a16:creationId xmlns:a16="http://schemas.microsoft.com/office/drawing/2014/main" id="{A790CFD8-B3EE-3B4B-B030-4DC4CB5E6044}"/>
                </a:ext>
              </a:extLst>
            </p:cNvPr>
            <p:cNvSpPr/>
            <p:nvPr/>
          </p:nvSpPr>
          <p:spPr>
            <a:xfrm>
              <a:off x="6900865" y="5628290"/>
              <a:ext cx="0" cy="1367790"/>
            </a:xfrm>
            <a:custGeom>
              <a:avLst/>
              <a:gdLst/>
              <a:ahLst/>
              <a:cxnLst/>
              <a:rect l="l" t="t" r="r" b="b"/>
              <a:pathLst>
                <a:path h="1367790">
                  <a:moveTo>
                    <a:pt x="0" y="1367591"/>
                  </a:moveTo>
                  <a:lnTo>
                    <a:pt x="0" y="0"/>
                  </a:lnTo>
                </a:path>
              </a:pathLst>
            </a:custGeom>
            <a:ln w="30365">
              <a:solidFill>
                <a:schemeClr val="accent1"/>
              </a:solidFill>
            </a:ln>
          </p:spPr>
          <p:txBody>
            <a:bodyPr wrap="square" lIns="0" tIns="0" rIns="0" bIns="0" rtlCol="0"/>
            <a:lstStyle/>
            <a:p>
              <a:endParaRPr/>
            </a:p>
          </p:txBody>
        </p:sp>
        <p:sp>
          <p:nvSpPr>
            <p:cNvPr id="16" name="object 13">
              <a:extLst>
                <a:ext uri="{FF2B5EF4-FFF2-40B4-BE49-F238E27FC236}">
                  <a16:creationId xmlns:a16="http://schemas.microsoft.com/office/drawing/2014/main" id="{80F6F9EB-9F98-E747-89E5-9527BDB490FE}"/>
                </a:ext>
              </a:extLst>
            </p:cNvPr>
            <p:cNvSpPr/>
            <p:nvPr/>
          </p:nvSpPr>
          <p:spPr>
            <a:xfrm>
              <a:off x="11270664" y="5664880"/>
              <a:ext cx="0" cy="1367790"/>
            </a:xfrm>
            <a:custGeom>
              <a:avLst/>
              <a:gdLst/>
              <a:ahLst/>
              <a:cxnLst/>
              <a:rect l="l" t="t" r="r" b="b"/>
              <a:pathLst>
                <a:path h="1367790">
                  <a:moveTo>
                    <a:pt x="0" y="1367591"/>
                  </a:moveTo>
                  <a:lnTo>
                    <a:pt x="0" y="0"/>
                  </a:lnTo>
                </a:path>
              </a:pathLst>
            </a:custGeom>
            <a:ln w="18460">
              <a:solidFill>
                <a:schemeClr val="accent1"/>
              </a:solidFill>
            </a:ln>
          </p:spPr>
          <p:txBody>
            <a:bodyPr wrap="square" lIns="0" tIns="0" rIns="0" bIns="0" rtlCol="0"/>
            <a:lstStyle/>
            <a:p>
              <a:endParaRPr/>
            </a:p>
          </p:txBody>
        </p:sp>
        <p:sp>
          <p:nvSpPr>
            <p:cNvPr id="17" name="object 14">
              <a:extLst>
                <a:ext uri="{FF2B5EF4-FFF2-40B4-BE49-F238E27FC236}">
                  <a16:creationId xmlns:a16="http://schemas.microsoft.com/office/drawing/2014/main" id="{B36F2233-92DA-7D46-A0DE-85461A5DB1D4}"/>
                </a:ext>
              </a:extLst>
            </p:cNvPr>
            <p:cNvSpPr/>
            <p:nvPr/>
          </p:nvSpPr>
          <p:spPr>
            <a:xfrm>
              <a:off x="15300301"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8" name="object 15">
              <a:extLst>
                <a:ext uri="{FF2B5EF4-FFF2-40B4-BE49-F238E27FC236}">
                  <a16:creationId xmlns:a16="http://schemas.microsoft.com/office/drawing/2014/main" id="{4E2D492C-3EDE-C74B-B549-F35C07EA1682}"/>
                </a:ext>
              </a:extLst>
            </p:cNvPr>
            <p:cNvSpPr/>
            <p:nvPr/>
          </p:nvSpPr>
          <p:spPr>
            <a:xfrm>
              <a:off x="7755302" y="5628290"/>
              <a:ext cx="0" cy="1367790"/>
            </a:xfrm>
            <a:custGeom>
              <a:avLst/>
              <a:gdLst/>
              <a:ahLst/>
              <a:cxnLst/>
              <a:rect l="l" t="t" r="r" b="b"/>
              <a:pathLst>
                <a:path h="1367790">
                  <a:moveTo>
                    <a:pt x="0" y="1367591"/>
                  </a:moveTo>
                  <a:lnTo>
                    <a:pt x="0" y="0"/>
                  </a:lnTo>
                </a:path>
              </a:pathLst>
            </a:custGeom>
            <a:ln w="13695">
              <a:solidFill>
                <a:schemeClr val="accent1"/>
              </a:solidFill>
            </a:ln>
          </p:spPr>
          <p:txBody>
            <a:bodyPr wrap="square" lIns="0" tIns="0" rIns="0" bIns="0" rtlCol="0"/>
            <a:lstStyle/>
            <a:p>
              <a:endParaRPr/>
            </a:p>
          </p:txBody>
        </p:sp>
        <p:sp>
          <p:nvSpPr>
            <p:cNvPr id="19" name="object 16">
              <a:extLst>
                <a:ext uri="{FF2B5EF4-FFF2-40B4-BE49-F238E27FC236}">
                  <a16:creationId xmlns:a16="http://schemas.microsoft.com/office/drawing/2014/main" id="{18DBC867-C47F-654C-B38C-F8DCAC3AE98F}"/>
                </a:ext>
              </a:extLst>
            </p:cNvPr>
            <p:cNvSpPr/>
            <p:nvPr/>
          </p:nvSpPr>
          <p:spPr>
            <a:xfrm>
              <a:off x="15866947" y="5628290"/>
              <a:ext cx="0" cy="1367790"/>
            </a:xfrm>
            <a:custGeom>
              <a:avLst/>
              <a:gdLst/>
              <a:ahLst/>
              <a:cxnLst/>
              <a:rect l="l" t="t" r="r" b="b"/>
              <a:pathLst>
                <a:path h="1367790">
                  <a:moveTo>
                    <a:pt x="0" y="1367591"/>
                  </a:moveTo>
                  <a:lnTo>
                    <a:pt x="0" y="0"/>
                  </a:lnTo>
                </a:path>
              </a:pathLst>
            </a:custGeom>
            <a:ln w="7737">
              <a:solidFill>
                <a:schemeClr val="accent1"/>
              </a:solidFill>
            </a:ln>
          </p:spPr>
          <p:txBody>
            <a:bodyPr wrap="square" lIns="0" tIns="0" rIns="0" bIns="0" rtlCol="0"/>
            <a:lstStyle/>
            <a:p>
              <a:endParaRPr/>
            </a:p>
          </p:txBody>
        </p:sp>
        <p:sp>
          <p:nvSpPr>
            <p:cNvPr id="20" name="object 17">
              <a:extLst>
                <a:ext uri="{FF2B5EF4-FFF2-40B4-BE49-F238E27FC236}">
                  <a16:creationId xmlns:a16="http://schemas.microsoft.com/office/drawing/2014/main" id="{DDE6AE74-3EA2-9D4C-B18A-B9485EA57A66}"/>
                </a:ext>
              </a:extLst>
            </p:cNvPr>
            <p:cNvSpPr/>
            <p:nvPr/>
          </p:nvSpPr>
          <p:spPr>
            <a:xfrm>
              <a:off x="15965052" y="4738307"/>
              <a:ext cx="0" cy="1367790"/>
            </a:xfrm>
            <a:custGeom>
              <a:avLst/>
              <a:gdLst/>
              <a:ahLst/>
              <a:cxnLst/>
              <a:rect l="l" t="t" r="r" b="b"/>
              <a:pathLst>
                <a:path h="1367789">
                  <a:moveTo>
                    <a:pt x="0" y="1367581"/>
                  </a:moveTo>
                  <a:lnTo>
                    <a:pt x="0" y="0"/>
                  </a:lnTo>
                </a:path>
              </a:pathLst>
            </a:custGeom>
            <a:ln w="37506">
              <a:solidFill>
                <a:schemeClr val="accent1"/>
              </a:solidFill>
            </a:ln>
          </p:spPr>
          <p:txBody>
            <a:bodyPr wrap="square" lIns="0" tIns="0" rIns="0" bIns="0" rtlCol="0"/>
            <a:lstStyle/>
            <a:p>
              <a:endParaRPr/>
            </a:p>
          </p:txBody>
        </p:sp>
        <p:sp>
          <p:nvSpPr>
            <p:cNvPr id="21" name="object 18">
              <a:extLst>
                <a:ext uri="{FF2B5EF4-FFF2-40B4-BE49-F238E27FC236}">
                  <a16:creationId xmlns:a16="http://schemas.microsoft.com/office/drawing/2014/main" id="{A0EAA463-9738-8345-883E-EC969D00DDE2}"/>
                </a:ext>
              </a:extLst>
            </p:cNvPr>
            <p:cNvSpPr/>
            <p:nvPr/>
          </p:nvSpPr>
          <p:spPr>
            <a:xfrm>
              <a:off x="15382035" y="4541066"/>
              <a:ext cx="0" cy="1367790"/>
            </a:xfrm>
            <a:custGeom>
              <a:avLst/>
              <a:gdLst/>
              <a:ahLst/>
              <a:cxnLst/>
              <a:rect l="l" t="t" r="r" b="b"/>
              <a:pathLst>
                <a:path h="1367789">
                  <a:moveTo>
                    <a:pt x="0" y="1367581"/>
                  </a:moveTo>
                  <a:lnTo>
                    <a:pt x="0" y="0"/>
                  </a:lnTo>
                </a:path>
              </a:pathLst>
            </a:custGeom>
            <a:ln w="32742">
              <a:solidFill>
                <a:schemeClr val="accent1"/>
              </a:solidFill>
            </a:ln>
          </p:spPr>
          <p:txBody>
            <a:bodyPr wrap="square" lIns="0" tIns="0" rIns="0" bIns="0" rtlCol="0"/>
            <a:lstStyle/>
            <a:p>
              <a:endParaRPr/>
            </a:p>
          </p:txBody>
        </p:sp>
        <p:sp>
          <p:nvSpPr>
            <p:cNvPr id="22" name="object 19">
              <a:extLst>
                <a:ext uri="{FF2B5EF4-FFF2-40B4-BE49-F238E27FC236}">
                  <a16:creationId xmlns:a16="http://schemas.microsoft.com/office/drawing/2014/main" id="{A134924B-7C79-EB46-95A6-877C3B60E905}"/>
                </a:ext>
              </a:extLst>
            </p:cNvPr>
            <p:cNvSpPr/>
            <p:nvPr/>
          </p:nvSpPr>
          <p:spPr>
            <a:xfrm>
              <a:off x="11695753" y="5422101"/>
              <a:ext cx="0" cy="1367790"/>
            </a:xfrm>
            <a:custGeom>
              <a:avLst/>
              <a:gdLst/>
              <a:ahLst/>
              <a:cxnLst/>
              <a:rect l="l" t="t" r="r" b="b"/>
              <a:pathLst>
                <a:path h="1367790">
                  <a:moveTo>
                    <a:pt x="0" y="1367581"/>
                  </a:moveTo>
                  <a:lnTo>
                    <a:pt x="0" y="0"/>
                  </a:lnTo>
                </a:path>
              </a:pathLst>
            </a:custGeom>
            <a:ln w="32742">
              <a:solidFill>
                <a:schemeClr val="accent1"/>
              </a:solidFill>
            </a:ln>
          </p:spPr>
          <p:txBody>
            <a:bodyPr wrap="square" lIns="0" tIns="0" rIns="0" bIns="0" rtlCol="0"/>
            <a:lstStyle/>
            <a:p>
              <a:endParaRPr/>
            </a:p>
          </p:txBody>
        </p:sp>
        <p:sp>
          <p:nvSpPr>
            <p:cNvPr id="23" name="object 20">
              <a:extLst>
                <a:ext uri="{FF2B5EF4-FFF2-40B4-BE49-F238E27FC236}">
                  <a16:creationId xmlns:a16="http://schemas.microsoft.com/office/drawing/2014/main" id="{1EF490C6-E8DA-4542-93EE-30ADD1305A2B}"/>
                </a:ext>
              </a:extLst>
            </p:cNvPr>
            <p:cNvSpPr/>
            <p:nvPr/>
          </p:nvSpPr>
          <p:spPr>
            <a:xfrm>
              <a:off x="11336750" y="4483837"/>
              <a:ext cx="0" cy="1367790"/>
            </a:xfrm>
            <a:custGeom>
              <a:avLst/>
              <a:gdLst/>
              <a:ahLst/>
              <a:cxnLst/>
              <a:rect l="l" t="t" r="r" b="b"/>
              <a:pathLst>
                <a:path h="1367789">
                  <a:moveTo>
                    <a:pt x="0" y="1367581"/>
                  </a:moveTo>
                  <a:lnTo>
                    <a:pt x="0" y="0"/>
                  </a:lnTo>
                </a:path>
              </a:pathLst>
            </a:custGeom>
            <a:ln w="26794">
              <a:solidFill>
                <a:schemeClr val="accent1"/>
              </a:solidFill>
            </a:ln>
          </p:spPr>
          <p:txBody>
            <a:bodyPr wrap="square" lIns="0" tIns="0" rIns="0" bIns="0" rtlCol="0"/>
            <a:lstStyle/>
            <a:p>
              <a:endParaRPr/>
            </a:p>
          </p:txBody>
        </p:sp>
        <p:sp>
          <p:nvSpPr>
            <p:cNvPr id="24" name="object 21">
              <a:extLst>
                <a:ext uri="{FF2B5EF4-FFF2-40B4-BE49-F238E27FC236}">
                  <a16:creationId xmlns:a16="http://schemas.microsoft.com/office/drawing/2014/main" id="{68D33E33-5F94-404E-B2BB-FCEC25EBADD3}"/>
                </a:ext>
              </a:extLst>
            </p:cNvPr>
            <p:cNvSpPr/>
            <p:nvPr/>
          </p:nvSpPr>
          <p:spPr>
            <a:xfrm>
              <a:off x="6916374" y="4541066"/>
              <a:ext cx="0" cy="1367790"/>
            </a:xfrm>
            <a:custGeom>
              <a:avLst/>
              <a:gdLst/>
              <a:ahLst/>
              <a:cxnLst/>
              <a:rect l="l" t="t" r="r" b="b"/>
              <a:pathLst>
                <a:path h="1367789">
                  <a:moveTo>
                    <a:pt x="0" y="1367581"/>
                  </a:moveTo>
                  <a:lnTo>
                    <a:pt x="0" y="0"/>
                  </a:lnTo>
                </a:path>
              </a:pathLst>
            </a:custGeom>
            <a:ln w="16072">
              <a:solidFill>
                <a:schemeClr val="accent1"/>
              </a:solidFill>
            </a:ln>
          </p:spPr>
          <p:txBody>
            <a:bodyPr wrap="square" lIns="0" tIns="0" rIns="0" bIns="0" rtlCol="0"/>
            <a:lstStyle/>
            <a:p>
              <a:endParaRPr/>
            </a:p>
          </p:txBody>
        </p:sp>
        <p:sp>
          <p:nvSpPr>
            <p:cNvPr id="25" name="object 22">
              <a:extLst>
                <a:ext uri="{FF2B5EF4-FFF2-40B4-BE49-F238E27FC236}">
                  <a16:creationId xmlns:a16="http://schemas.microsoft.com/office/drawing/2014/main" id="{B9FCFFB0-0094-6448-87C3-0154061E6C27}"/>
                </a:ext>
              </a:extLst>
            </p:cNvPr>
            <p:cNvSpPr/>
            <p:nvPr/>
          </p:nvSpPr>
          <p:spPr>
            <a:xfrm>
              <a:off x="7380410"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6" name="object 23">
              <a:extLst>
                <a:ext uri="{FF2B5EF4-FFF2-40B4-BE49-F238E27FC236}">
                  <a16:creationId xmlns:a16="http://schemas.microsoft.com/office/drawing/2014/main" id="{CF8FCD71-F358-5C4E-934B-2BA8DB2A609C}"/>
                </a:ext>
              </a:extLst>
            </p:cNvPr>
            <p:cNvSpPr/>
            <p:nvPr/>
          </p:nvSpPr>
          <p:spPr>
            <a:xfrm>
              <a:off x="19441053" y="4541066"/>
              <a:ext cx="0" cy="1367790"/>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27" name="object 24">
              <a:extLst>
                <a:ext uri="{FF2B5EF4-FFF2-40B4-BE49-F238E27FC236}">
                  <a16:creationId xmlns:a16="http://schemas.microsoft.com/office/drawing/2014/main" id="{4D434D3D-7DBC-6742-A8D9-F8B8FC8E1E05}"/>
                </a:ext>
              </a:extLst>
            </p:cNvPr>
            <p:cNvSpPr/>
            <p:nvPr/>
          </p:nvSpPr>
          <p:spPr>
            <a:xfrm>
              <a:off x="6366464"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28" name="object 25">
              <a:extLst>
                <a:ext uri="{FF2B5EF4-FFF2-40B4-BE49-F238E27FC236}">
                  <a16:creationId xmlns:a16="http://schemas.microsoft.com/office/drawing/2014/main" id="{8EA3B669-29FF-324B-8875-96C4B0655102}"/>
                </a:ext>
              </a:extLst>
            </p:cNvPr>
            <p:cNvSpPr/>
            <p:nvPr/>
          </p:nvSpPr>
          <p:spPr>
            <a:xfrm>
              <a:off x="240378" y="5628290"/>
              <a:ext cx="0" cy="1367790"/>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29" name="object 26">
              <a:extLst>
                <a:ext uri="{FF2B5EF4-FFF2-40B4-BE49-F238E27FC236}">
                  <a16:creationId xmlns:a16="http://schemas.microsoft.com/office/drawing/2014/main" id="{A7AB49EB-807B-EF46-A499-50B61F00A44C}"/>
                </a:ext>
              </a:extLst>
            </p:cNvPr>
            <p:cNvSpPr/>
            <p:nvPr/>
          </p:nvSpPr>
          <p:spPr>
            <a:xfrm>
              <a:off x="240379" y="4541066"/>
              <a:ext cx="0" cy="1367790"/>
            </a:xfrm>
            <a:custGeom>
              <a:avLst/>
              <a:gdLst/>
              <a:ahLst/>
              <a:cxnLst/>
              <a:rect l="l" t="t" r="r" b="b"/>
              <a:pathLst>
                <a:path h="1367789">
                  <a:moveTo>
                    <a:pt x="0" y="1367581"/>
                  </a:moveTo>
                  <a:lnTo>
                    <a:pt x="0" y="0"/>
                  </a:lnTo>
                </a:path>
              </a:pathLst>
            </a:custGeom>
            <a:ln w="10125">
              <a:solidFill>
                <a:schemeClr val="accent1"/>
              </a:solidFill>
            </a:ln>
          </p:spPr>
          <p:txBody>
            <a:bodyPr wrap="square" lIns="0" tIns="0" rIns="0" bIns="0" rtlCol="0"/>
            <a:lstStyle/>
            <a:p>
              <a:endParaRPr/>
            </a:p>
          </p:txBody>
        </p:sp>
        <p:sp>
          <p:nvSpPr>
            <p:cNvPr id="30" name="object 27">
              <a:extLst>
                <a:ext uri="{FF2B5EF4-FFF2-40B4-BE49-F238E27FC236}">
                  <a16:creationId xmlns:a16="http://schemas.microsoft.com/office/drawing/2014/main" id="{D7F997AF-AEF9-2744-936C-FDF7EDD6EF1C}"/>
                </a:ext>
              </a:extLst>
            </p:cNvPr>
            <p:cNvSpPr/>
            <p:nvPr/>
          </p:nvSpPr>
          <p:spPr>
            <a:xfrm>
              <a:off x="5945333" y="4541066"/>
              <a:ext cx="0" cy="1367790"/>
            </a:xfrm>
            <a:custGeom>
              <a:avLst/>
              <a:gdLst/>
              <a:ahLst/>
              <a:cxnLst/>
              <a:rect l="l" t="t" r="r" b="b"/>
              <a:pathLst>
                <a:path h="1367789">
                  <a:moveTo>
                    <a:pt x="0" y="1367581"/>
                  </a:moveTo>
                  <a:lnTo>
                    <a:pt x="0" y="0"/>
                  </a:lnTo>
                </a:path>
              </a:pathLst>
            </a:custGeom>
            <a:ln w="8931">
              <a:solidFill>
                <a:schemeClr val="accent1"/>
              </a:solidFill>
            </a:ln>
          </p:spPr>
          <p:txBody>
            <a:bodyPr wrap="square" lIns="0" tIns="0" rIns="0" bIns="0" rtlCol="0"/>
            <a:lstStyle/>
            <a:p>
              <a:endParaRPr/>
            </a:p>
          </p:txBody>
        </p:sp>
        <p:sp>
          <p:nvSpPr>
            <p:cNvPr id="31" name="object 28">
              <a:extLst>
                <a:ext uri="{FF2B5EF4-FFF2-40B4-BE49-F238E27FC236}">
                  <a16:creationId xmlns:a16="http://schemas.microsoft.com/office/drawing/2014/main" id="{6E991268-9DEC-3849-86EC-C254119BE1B1}"/>
                </a:ext>
              </a:extLst>
            </p:cNvPr>
            <p:cNvSpPr/>
            <p:nvPr/>
          </p:nvSpPr>
          <p:spPr>
            <a:xfrm>
              <a:off x="647602" y="4541066"/>
              <a:ext cx="0" cy="1367790"/>
            </a:xfrm>
            <a:custGeom>
              <a:avLst/>
              <a:gdLst/>
              <a:ahLst/>
              <a:cxnLst/>
              <a:rect l="l" t="t" r="r" b="b"/>
              <a:pathLst>
                <a:path h="1367789">
                  <a:moveTo>
                    <a:pt x="0" y="1367581"/>
                  </a:moveTo>
                  <a:lnTo>
                    <a:pt x="0" y="0"/>
                  </a:lnTo>
                </a:path>
              </a:pathLst>
            </a:custGeom>
            <a:ln w="7737">
              <a:solidFill>
                <a:schemeClr val="accent1"/>
              </a:solidFill>
            </a:ln>
          </p:spPr>
          <p:txBody>
            <a:bodyPr wrap="square" lIns="0" tIns="0" rIns="0" bIns="0" rtlCol="0"/>
            <a:lstStyle/>
            <a:p>
              <a:endParaRPr/>
            </a:p>
          </p:txBody>
        </p:sp>
      </p:grpSp>
      <p:sp>
        <p:nvSpPr>
          <p:cNvPr id="33" name="Picture Placeholder 32">
            <a:extLst>
              <a:ext uri="{FF2B5EF4-FFF2-40B4-BE49-F238E27FC236}">
                <a16:creationId xmlns:a16="http://schemas.microsoft.com/office/drawing/2014/main" id="{CC69924B-6F9A-8A4B-B6AB-AAFA31AABAF4}"/>
              </a:ext>
            </a:extLst>
          </p:cNvPr>
          <p:cNvSpPr>
            <a:spLocks noGrp="1"/>
          </p:cNvSpPr>
          <p:nvPr>
            <p:ph type="pic" sz="quarter" idx="13" hasCustomPrompt="1"/>
          </p:nvPr>
        </p:nvSpPr>
        <p:spPr>
          <a:xfrm>
            <a:off x="4779963" y="1731963"/>
            <a:ext cx="1754187" cy="3254375"/>
          </a:xfrm>
          <a:solidFill>
            <a:srgbClr val="FFFFFF"/>
          </a:solidFill>
        </p:spPr>
        <p:txBody>
          <a:bodyPr/>
          <a:lstStyle/>
          <a:p>
            <a:r>
              <a:rPr lang="en-US" dirty="0"/>
              <a:t>CLICK TO ADD PHOTO</a:t>
            </a:r>
          </a:p>
        </p:txBody>
      </p:sp>
      <p:sp>
        <p:nvSpPr>
          <p:cNvPr id="34" name="Picture Placeholder 32">
            <a:extLst>
              <a:ext uri="{FF2B5EF4-FFF2-40B4-BE49-F238E27FC236}">
                <a16:creationId xmlns:a16="http://schemas.microsoft.com/office/drawing/2014/main" id="{9EE5868A-D875-504B-BFAC-08676BF0F86E}"/>
              </a:ext>
            </a:extLst>
          </p:cNvPr>
          <p:cNvSpPr>
            <a:spLocks noGrp="1"/>
          </p:cNvSpPr>
          <p:nvPr>
            <p:ph type="pic" sz="quarter" idx="14" hasCustomPrompt="1"/>
          </p:nvPr>
        </p:nvSpPr>
        <p:spPr>
          <a:xfrm>
            <a:off x="7291515" y="1731963"/>
            <a:ext cx="1754187" cy="3254375"/>
          </a:xfrm>
          <a:solidFill>
            <a:srgbClr val="FFFFFF"/>
          </a:solidFill>
        </p:spPr>
        <p:txBody>
          <a:bodyPr/>
          <a:lstStyle/>
          <a:p>
            <a:r>
              <a:rPr lang="en-US" dirty="0"/>
              <a:t>CLICK TO ADD PHOTO</a:t>
            </a:r>
          </a:p>
        </p:txBody>
      </p:sp>
      <p:sp>
        <p:nvSpPr>
          <p:cNvPr id="35" name="Picture Placeholder 32">
            <a:extLst>
              <a:ext uri="{FF2B5EF4-FFF2-40B4-BE49-F238E27FC236}">
                <a16:creationId xmlns:a16="http://schemas.microsoft.com/office/drawing/2014/main" id="{D6FB1BFA-CB90-4148-93FA-32F819BD9767}"/>
              </a:ext>
            </a:extLst>
          </p:cNvPr>
          <p:cNvSpPr>
            <a:spLocks noGrp="1"/>
          </p:cNvSpPr>
          <p:nvPr>
            <p:ph type="pic" sz="quarter" idx="15" hasCustomPrompt="1"/>
          </p:nvPr>
        </p:nvSpPr>
        <p:spPr>
          <a:xfrm>
            <a:off x="9803067" y="1731963"/>
            <a:ext cx="1754187" cy="3254375"/>
          </a:xfrm>
          <a:solidFill>
            <a:srgbClr val="FFFFFF"/>
          </a:solidFill>
        </p:spPr>
        <p:txBody>
          <a:bodyPr/>
          <a:lstStyle/>
          <a:p>
            <a:r>
              <a:rPr lang="en-US" dirty="0"/>
              <a:t>CLICK TO ADD PHOTO</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779963"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8" name="Text Placeholder 36">
            <a:extLst>
              <a:ext uri="{FF2B5EF4-FFF2-40B4-BE49-F238E27FC236}">
                <a16:creationId xmlns:a16="http://schemas.microsoft.com/office/drawing/2014/main" id="{1ED53BDF-8FC7-5B41-8852-DA848F467A45}"/>
              </a:ext>
            </a:extLst>
          </p:cNvPr>
          <p:cNvSpPr>
            <a:spLocks noGrp="1"/>
          </p:cNvSpPr>
          <p:nvPr>
            <p:ph type="body" sz="quarter" idx="17" hasCustomPrompt="1"/>
          </p:nvPr>
        </p:nvSpPr>
        <p:spPr>
          <a:xfrm>
            <a:off x="7291515"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9" name="Text Placeholder 36">
            <a:extLst>
              <a:ext uri="{FF2B5EF4-FFF2-40B4-BE49-F238E27FC236}">
                <a16:creationId xmlns:a16="http://schemas.microsoft.com/office/drawing/2014/main" id="{E802398C-B22E-8A4E-AD12-4F7A8A973E26}"/>
              </a:ext>
            </a:extLst>
          </p:cNvPr>
          <p:cNvSpPr>
            <a:spLocks noGrp="1"/>
          </p:cNvSpPr>
          <p:nvPr>
            <p:ph type="body" sz="quarter" idx="18" hasCustomPrompt="1"/>
          </p:nvPr>
        </p:nvSpPr>
        <p:spPr>
          <a:xfrm>
            <a:off x="9803067" y="5108946"/>
            <a:ext cx="2169473" cy="1358900"/>
          </a:xfrm>
        </p:spPr>
        <p:txBody>
          <a:bodyPr lIns="0" tIns="0" rIns="0" bIns="0">
            <a:noAutofit/>
          </a:bodyPr>
          <a:lstStyle>
            <a:lvl1pPr marL="0" indent="0">
              <a:spcBef>
                <a:spcPts val="0"/>
              </a:spcBef>
              <a:buNone/>
              <a:defRPr sz="1100" b="1" i="0">
                <a:solidFill>
                  <a:srgbClr val="FFFFFF"/>
                </a:solidFill>
                <a:latin typeface="Obviously Wide Semi" pitchFamily="82" charset="77"/>
              </a:defRPr>
            </a:lvl1pPr>
            <a:lvl2pPr marL="11113" indent="0">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TEXT HERE UNDER PHOTO</a:t>
            </a:r>
          </a:p>
          <a:p>
            <a:pPr lvl="1"/>
            <a:r>
              <a:rPr lang="en-US" dirty="0"/>
              <a:t>Second Level</a:t>
            </a:r>
            <a:br>
              <a:rPr lang="en-US" dirty="0"/>
            </a:br>
            <a:r>
              <a:rPr lang="en-US" dirty="0"/>
              <a:t>Additional Line If Needed</a:t>
            </a:r>
          </a:p>
        </p:txBody>
      </p:sp>
      <p:sp>
        <p:nvSpPr>
          <p:cNvPr id="36" name="Slide Number Placeholder 5">
            <a:extLst>
              <a:ext uri="{FF2B5EF4-FFF2-40B4-BE49-F238E27FC236}">
                <a16:creationId xmlns:a16="http://schemas.microsoft.com/office/drawing/2014/main" id="{9752AA80-7B31-474B-87C3-AD46DD0921E6}"/>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2669179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Section Bold">
    <p:spTree>
      <p:nvGrpSpPr>
        <p:cNvPr id="1" name=""/>
        <p:cNvGrpSpPr/>
        <p:nvPr/>
      </p:nvGrpSpPr>
      <p:grpSpPr>
        <a:xfrm>
          <a:off x="0" y="0"/>
          <a:ext cx="0" cy="0"/>
          <a:chOff x="0" y="0"/>
          <a:chExt cx="0" cy="0"/>
        </a:xfrm>
      </p:grpSpPr>
      <p:pic>
        <p:nvPicPr>
          <p:cNvPr id="8" name="Picture 7" descr="A picture containing outdoor, blue, high, day&#10;&#10;Description automatically generated">
            <a:extLst>
              <a:ext uri="{FF2B5EF4-FFF2-40B4-BE49-F238E27FC236}">
                <a16:creationId xmlns:a16="http://schemas.microsoft.com/office/drawing/2014/main" id="{55F5FCC0-AF31-D544-8FB3-CAF4AB7E32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accent1"/>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accent1"/>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accent1"/>
                </a:solidFill>
              </a:ln>
            </p:spPr>
            <p:txBody>
              <a:bodyPr wrap="square" lIns="0" tIns="0" rIns="0" bIns="0" rtlCol="0"/>
              <a:lstStyle/>
              <a:p>
                <a:endParaRPr/>
              </a:p>
            </p:txBody>
          </p:sp>
        </p:grpSp>
      </p:grpSp>
      <p:sp>
        <p:nvSpPr>
          <p:cNvPr id="127" name="Slide Number Placeholder 5">
            <a:extLst>
              <a:ext uri="{FF2B5EF4-FFF2-40B4-BE49-F238E27FC236}">
                <a16:creationId xmlns:a16="http://schemas.microsoft.com/office/drawing/2014/main" id="{813A4B81-CC46-F94B-A20F-AAF752AC4443}"/>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90631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Section Bold">
    <p:bg>
      <p:bgPr>
        <a:solidFill>
          <a:schemeClr val="accent1"/>
        </a:solidFill>
        <a:effectLst/>
      </p:bgPr>
    </p:bg>
    <p:spTree>
      <p:nvGrpSpPr>
        <p:cNvPr id="1" name=""/>
        <p:cNvGrpSpPr/>
        <p:nvPr/>
      </p:nvGrpSpPr>
      <p:grpSpPr>
        <a:xfrm>
          <a:off x="0" y="0"/>
          <a:ext cx="0" cy="0"/>
          <a:chOff x="0" y="0"/>
          <a:chExt cx="0" cy="0"/>
        </a:xfrm>
      </p:grpSpPr>
      <p:pic>
        <p:nvPicPr>
          <p:cNvPr id="34" name="object 3">
            <a:extLst>
              <a:ext uri="{FF2B5EF4-FFF2-40B4-BE49-F238E27FC236}">
                <a16:creationId xmlns:a16="http://schemas.microsoft.com/office/drawing/2014/main" id="{77281791-DA2A-A049-9BA1-827407EC60E8}"/>
              </a:ext>
            </a:extLst>
          </p:cNvPr>
          <p:cNvPicPr/>
          <p:nvPr userDrawn="1"/>
        </p:nvPicPr>
        <p:blipFill>
          <a:blip r:embed="rId2" cstate="print">
            <a:alphaModFix amt="60000"/>
          </a:blip>
          <a:stretch>
            <a:fillRect/>
          </a:stretch>
        </p:blipFill>
        <p:spPr>
          <a:xfrm>
            <a:off x="0" y="-2"/>
            <a:ext cx="12215405" cy="6858001"/>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0659" y="2721183"/>
            <a:ext cx="12090683" cy="1602589"/>
          </a:xfrm>
        </p:spPr>
        <p:txBody>
          <a:bodyPr lIns="0" tIns="0" rIns="0" bIns="0">
            <a:noAutofit/>
          </a:bodyPr>
          <a:lstStyle>
            <a:lvl1pPr algn="ctr">
              <a:lnSpc>
                <a:spcPct val="80000"/>
              </a:lnSpc>
              <a:defRPr sz="4400" b="1" i="0" spc="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37" name="Text Placeholder 36">
            <a:extLst>
              <a:ext uri="{FF2B5EF4-FFF2-40B4-BE49-F238E27FC236}">
                <a16:creationId xmlns:a16="http://schemas.microsoft.com/office/drawing/2014/main" id="{67F819D5-CECD-3649-90E9-3C3D95E7FD7F}"/>
              </a:ext>
            </a:extLst>
          </p:cNvPr>
          <p:cNvSpPr>
            <a:spLocks noGrp="1"/>
          </p:cNvSpPr>
          <p:nvPr>
            <p:ph type="body" sz="quarter" idx="16" hasCustomPrompt="1"/>
          </p:nvPr>
        </p:nvSpPr>
        <p:spPr>
          <a:xfrm>
            <a:off x="4033403" y="1984328"/>
            <a:ext cx="4125195" cy="356684"/>
          </a:xfrm>
        </p:spPr>
        <p:txBody>
          <a:bodyPr lIns="0" tIns="0" rIns="0" bIns="0">
            <a:noAutofit/>
          </a:bodyPr>
          <a:lstStyle>
            <a:lvl1pPr marL="0" indent="0" algn="ctr">
              <a:spcBef>
                <a:spcPts val="0"/>
              </a:spcBef>
              <a:buNone/>
              <a:defRPr sz="1100" b="1" i="0">
                <a:solidFill>
                  <a:srgbClr val="FFFFFF"/>
                </a:solidFill>
                <a:latin typeface="Obviously Wide Semi" pitchFamily="82" charset="77"/>
              </a:defRPr>
            </a:lvl1pPr>
            <a:lvl2pPr marL="11113" indent="0" algn="ctr">
              <a:buNone/>
              <a:tabLst/>
              <a:defRPr sz="800" b="1" i="0">
                <a:solidFill>
                  <a:schemeClr val="accent1"/>
                </a:solidFill>
                <a:latin typeface="Obviously Wide Medi" pitchFamily="82" charset="77"/>
              </a:defRPr>
            </a:lvl2pPr>
            <a:lvl3pPr marL="914400" indent="0">
              <a:buNone/>
              <a:defRPr/>
            </a:lvl3pPr>
            <a:lvl4pPr marL="1371600" indent="0">
              <a:buNone/>
              <a:defRPr/>
            </a:lvl4pPr>
            <a:lvl5pPr marL="1828800" indent="0">
              <a:buNone/>
              <a:defRPr/>
            </a:lvl5pPr>
          </a:lstStyle>
          <a:p>
            <a:pPr lvl="0"/>
            <a:r>
              <a:rPr lang="en-US" dirty="0"/>
              <a:t>CLICK TO ADD SECTION NUMBER</a:t>
            </a:r>
          </a:p>
        </p:txBody>
      </p:sp>
      <p:grpSp>
        <p:nvGrpSpPr>
          <p:cNvPr id="10" name="Group 9">
            <a:extLst>
              <a:ext uri="{FF2B5EF4-FFF2-40B4-BE49-F238E27FC236}">
                <a16:creationId xmlns:a16="http://schemas.microsoft.com/office/drawing/2014/main" id="{8C327ED3-5712-7548-BB4E-7FA763E24789}"/>
              </a:ext>
            </a:extLst>
          </p:cNvPr>
          <p:cNvGrpSpPr/>
          <p:nvPr userDrawn="1"/>
        </p:nvGrpSpPr>
        <p:grpSpPr>
          <a:xfrm>
            <a:off x="5637151" y="307065"/>
            <a:ext cx="1054452" cy="6343343"/>
            <a:chOff x="5637151" y="307065"/>
            <a:chExt cx="1054452" cy="6343343"/>
          </a:xfrm>
        </p:grpSpPr>
        <p:grpSp>
          <p:nvGrpSpPr>
            <p:cNvPr id="6" name="Group 5">
              <a:extLst>
                <a:ext uri="{FF2B5EF4-FFF2-40B4-BE49-F238E27FC236}">
                  <a16:creationId xmlns:a16="http://schemas.microsoft.com/office/drawing/2014/main" id="{C4BDCFB6-C0E5-2B46-8BC5-A15442E76136}"/>
                </a:ext>
              </a:extLst>
            </p:cNvPr>
            <p:cNvGrpSpPr/>
            <p:nvPr userDrawn="1"/>
          </p:nvGrpSpPr>
          <p:grpSpPr>
            <a:xfrm>
              <a:off x="5637151" y="307065"/>
              <a:ext cx="1054452" cy="97449"/>
              <a:chOff x="5637151" y="307065"/>
              <a:chExt cx="1054452" cy="97449"/>
            </a:xfrm>
          </p:grpSpPr>
          <p:sp>
            <p:nvSpPr>
              <p:cNvPr id="85" name="object 12">
                <a:extLst>
                  <a:ext uri="{FF2B5EF4-FFF2-40B4-BE49-F238E27FC236}">
                    <a16:creationId xmlns:a16="http://schemas.microsoft.com/office/drawing/2014/main" id="{20A0BB2C-305F-2447-A3AD-8BC7CEF7C6EC}"/>
                  </a:ext>
                </a:extLst>
              </p:cNvPr>
              <p:cNvSpPr/>
              <p:nvPr/>
            </p:nvSpPr>
            <p:spPr>
              <a:xfrm rot="16200000" flipV="1">
                <a:off x="5936682" y="7534"/>
                <a:ext cx="0" cy="599062"/>
              </a:xfrm>
              <a:custGeom>
                <a:avLst/>
                <a:gdLst/>
                <a:ahLst/>
                <a:cxnLst/>
                <a:rect l="l" t="t" r="r" b="b"/>
                <a:pathLst>
                  <a:path h="1367790">
                    <a:moveTo>
                      <a:pt x="0" y="1367591"/>
                    </a:moveTo>
                    <a:lnTo>
                      <a:pt x="0" y="0"/>
                    </a:lnTo>
                  </a:path>
                </a:pathLst>
              </a:custGeom>
              <a:ln w="33936">
                <a:solidFill>
                  <a:schemeClr val="tx2"/>
                </a:solidFill>
              </a:ln>
            </p:spPr>
            <p:txBody>
              <a:bodyPr wrap="square" lIns="0" tIns="0" rIns="0" bIns="0" rtlCol="0"/>
              <a:lstStyle/>
              <a:p>
                <a:endParaRPr/>
              </a:p>
            </p:txBody>
          </p:sp>
          <p:sp>
            <p:nvSpPr>
              <p:cNvPr id="95" name="object 22">
                <a:extLst>
                  <a:ext uri="{FF2B5EF4-FFF2-40B4-BE49-F238E27FC236}">
                    <a16:creationId xmlns:a16="http://schemas.microsoft.com/office/drawing/2014/main" id="{4A7269EA-1929-F449-90A7-52CEFEA9788A}"/>
                  </a:ext>
                </a:extLst>
              </p:cNvPr>
              <p:cNvSpPr/>
              <p:nvPr/>
            </p:nvSpPr>
            <p:spPr>
              <a:xfrm rot="16200000" flipV="1">
                <a:off x="6392072" y="104983"/>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4" name="Group 3">
              <a:extLst>
                <a:ext uri="{FF2B5EF4-FFF2-40B4-BE49-F238E27FC236}">
                  <a16:creationId xmlns:a16="http://schemas.microsoft.com/office/drawing/2014/main" id="{EA763CF8-ED67-7E4D-AD63-D891262541F8}"/>
                </a:ext>
              </a:extLst>
            </p:cNvPr>
            <p:cNvGrpSpPr/>
            <p:nvPr userDrawn="1"/>
          </p:nvGrpSpPr>
          <p:grpSpPr>
            <a:xfrm>
              <a:off x="5637151" y="748531"/>
              <a:ext cx="1054452" cy="111512"/>
              <a:chOff x="5637151" y="748531"/>
              <a:chExt cx="1054452" cy="111512"/>
            </a:xfrm>
          </p:grpSpPr>
          <p:sp>
            <p:nvSpPr>
              <p:cNvPr id="83" name="object 10">
                <a:extLst>
                  <a:ext uri="{FF2B5EF4-FFF2-40B4-BE49-F238E27FC236}">
                    <a16:creationId xmlns:a16="http://schemas.microsoft.com/office/drawing/2014/main" id="{1664A7E9-2AF1-2C41-B567-011C439AD806}"/>
                  </a:ext>
                </a:extLst>
              </p:cNvPr>
              <p:cNvSpPr/>
              <p:nvPr/>
            </p:nvSpPr>
            <p:spPr>
              <a:xfrm rot="16200000" flipV="1">
                <a:off x="5936682" y="449000"/>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3" name="object 22">
                <a:extLst>
                  <a:ext uri="{FF2B5EF4-FFF2-40B4-BE49-F238E27FC236}">
                    <a16:creationId xmlns:a16="http://schemas.microsoft.com/office/drawing/2014/main" id="{1D522858-4C50-BF49-9A8D-7FE0068CEA5D}"/>
                  </a:ext>
                </a:extLst>
              </p:cNvPr>
              <p:cNvSpPr/>
              <p:nvPr userDrawn="1"/>
            </p:nvSpPr>
            <p:spPr>
              <a:xfrm rot="16200000" flipV="1">
                <a:off x="6392072" y="48970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04" name="object 10">
                <a:extLst>
                  <a:ext uri="{FF2B5EF4-FFF2-40B4-BE49-F238E27FC236}">
                    <a16:creationId xmlns:a16="http://schemas.microsoft.com/office/drawing/2014/main" id="{E6ED7C9F-DE60-6142-85FB-84183FBE46A8}"/>
                  </a:ext>
                </a:extLst>
              </p:cNvPr>
              <p:cNvSpPr/>
              <p:nvPr userDrawn="1"/>
            </p:nvSpPr>
            <p:spPr>
              <a:xfrm rot="16200000" flipV="1">
                <a:off x="5936682" y="560512"/>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82315F7F-4505-1E44-B4A9-946D338BB7F2}"/>
                </a:ext>
              </a:extLst>
            </p:cNvPr>
            <p:cNvGrpSpPr/>
            <p:nvPr userDrawn="1"/>
          </p:nvGrpSpPr>
          <p:grpSpPr>
            <a:xfrm>
              <a:off x="5637151" y="1356272"/>
              <a:ext cx="1054452" cy="18398"/>
              <a:chOff x="5637151" y="1356272"/>
              <a:chExt cx="1054452" cy="18398"/>
            </a:xfrm>
          </p:grpSpPr>
          <p:sp>
            <p:nvSpPr>
              <p:cNvPr id="105" name="object 10">
                <a:extLst>
                  <a:ext uri="{FF2B5EF4-FFF2-40B4-BE49-F238E27FC236}">
                    <a16:creationId xmlns:a16="http://schemas.microsoft.com/office/drawing/2014/main" id="{D4EC7CE9-4E7F-F44C-A86E-F5FD5BCB2D51}"/>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6" name="object 22">
                <a:extLst>
                  <a:ext uri="{FF2B5EF4-FFF2-40B4-BE49-F238E27FC236}">
                    <a16:creationId xmlns:a16="http://schemas.microsoft.com/office/drawing/2014/main" id="{28D9D4FF-0CEF-8942-AEEC-8F076767F7ED}"/>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07" name="Group 106">
              <a:extLst>
                <a:ext uri="{FF2B5EF4-FFF2-40B4-BE49-F238E27FC236}">
                  <a16:creationId xmlns:a16="http://schemas.microsoft.com/office/drawing/2014/main" id="{41E81656-5DF7-4440-AEC7-8432B2D8B458}"/>
                </a:ext>
              </a:extLst>
            </p:cNvPr>
            <p:cNvGrpSpPr/>
            <p:nvPr userDrawn="1"/>
          </p:nvGrpSpPr>
          <p:grpSpPr>
            <a:xfrm>
              <a:off x="5637151" y="2332004"/>
              <a:ext cx="1054452" cy="18398"/>
              <a:chOff x="5637151" y="1356272"/>
              <a:chExt cx="1054452" cy="18398"/>
            </a:xfrm>
          </p:grpSpPr>
          <p:sp>
            <p:nvSpPr>
              <p:cNvPr id="108" name="object 10">
                <a:extLst>
                  <a:ext uri="{FF2B5EF4-FFF2-40B4-BE49-F238E27FC236}">
                    <a16:creationId xmlns:a16="http://schemas.microsoft.com/office/drawing/2014/main" id="{FC633C80-931A-6046-A86C-5B3B5E35526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09" name="object 22">
                <a:extLst>
                  <a:ext uri="{FF2B5EF4-FFF2-40B4-BE49-F238E27FC236}">
                    <a16:creationId xmlns:a16="http://schemas.microsoft.com/office/drawing/2014/main" id="{EB37AA53-B39F-5943-A2D7-62C4ED03DF8B}"/>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12" name="object 22">
              <a:extLst>
                <a:ext uri="{FF2B5EF4-FFF2-40B4-BE49-F238E27FC236}">
                  <a16:creationId xmlns:a16="http://schemas.microsoft.com/office/drawing/2014/main" id="{1F96AA9D-F35D-2F40-B381-567D0993ACF9}"/>
                </a:ext>
              </a:extLst>
            </p:cNvPr>
            <p:cNvSpPr/>
            <p:nvPr userDrawn="1"/>
          </p:nvSpPr>
          <p:spPr>
            <a:xfrm rot="16200000" flipV="1">
              <a:off x="5936682" y="2446740"/>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13" name="Group 112">
              <a:extLst>
                <a:ext uri="{FF2B5EF4-FFF2-40B4-BE49-F238E27FC236}">
                  <a16:creationId xmlns:a16="http://schemas.microsoft.com/office/drawing/2014/main" id="{BA83DEA0-C7C5-4540-B125-1B8E0449CBC3}"/>
                </a:ext>
              </a:extLst>
            </p:cNvPr>
            <p:cNvGrpSpPr/>
            <p:nvPr userDrawn="1"/>
          </p:nvGrpSpPr>
          <p:grpSpPr>
            <a:xfrm flipH="1">
              <a:off x="5637151" y="4556673"/>
              <a:ext cx="1054452" cy="18398"/>
              <a:chOff x="5637151" y="1356272"/>
              <a:chExt cx="1054452" cy="18398"/>
            </a:xfrm>
          </p:grpSpPr>
          <p:sp>
            <p:nvSpPr>
              <p:cNvPr id="114" name="object 10">
                <a:extLst>
                  <a:ext uri="{FF2B5EF4-FFF2-40B4-BE49-F238E27FC236}">
                    <a16:creationId xmlns:a16="http://schemas.microsoft.com/office/drawing/2014/main" id="{FE776D9C-25DC-9B42-83DB-E2141E9301B8}"/>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5" name="object 22">
                <a:extLst>
                  <a:ext uri="{FF2B5EF4-FFF2-40B4-BE49-F238E27FC236}">
                    <a16:creationId xmlns:a16="http://schemas.microsoft.com/office/drawing/2014/main" id="{FD80E040-732F-484F-B3F0-95610A60A9D5}"/>
                  </a:ext>
                </a:extLst>
              </p:cNvPr>
              <p:cNvSpPr/>
              <p:nvPr userDrawn="1"/>
            </p:nvSpPr>
            <p:spPr>
              <a:xfrm rot="16200000" flipV="1">
                <a:off x="6392072" y="1075139"/>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nvGrpSpPr>
            <p:cNvPr id="116" name="Group 115">
              <a:extLst>
                <a:ext uri="{FF2B5EF4-FFF2-40B4-BE49-F238E27FC236}">
                  <a16:creationId xmlns:a16="http://schemas.microsoft.com/office/drawing/2014/main" id="{14B2F268-6F98-FF4A-A5EA-AF73A902AC19}"/>
                </a:ext>
              </a:extLst>
            </p:cNvPr>
            <p:cNvGrpSpPr/>
            <p:nvPr userDrawn="1"/>
          </p:nvGrpSpPr>
          <p:grpSpPr>
            <a:xfrm flipH="1">
              <a:off x="5637151" y="5071585"/>
              <a:ext cx="1054452" cy="444171"/>
              <a:chOff x="5637151" y="1285667"/>
              <a:chExt cx="1054452" cy="444171"/>
            </a:xfrm>
          </p:grpSpPr>
          <p:sp>
            <p:nvSpPr>
              <p:cNvPr id="117" name="object 10">
                <a:extLst>
                  <a:ext uri="{FF2B5EF4-FFF2-40B4-BE49-F238E27FC236}">
                    <a16:creationId xmlns:a16="http://schemas.microsoft.com/office/drawing/2014/main" id="{30C5061F-C125-CD43-96D1-11A2BAC617B0}"/>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18" name="object 22">
                <a:extLst>
                  <a:ext uri="{FF2B5EF4-FFF2-40B4-BE49-F238E27FC236}">
                    <a16:creationId xmlns:a16="http://schemas.microsoft.com/office/drawing/2014/main" id="{1A94F29D-7D47-1D49-8452-7CC51903444E}"/>
                  </a:ext>
                </a:extLst>
              </p:cNvPr>
              <p:cNvSpPr/>
              <p:nvPr userDrawn="1"/>
            </p:nvSpPr>
            <p:spPr>
              <a:xfrm rot="16200000" flipV="1">
                <a:off x="6392072" y="986136"/>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sp>
            <p:nvSpPr>
              <p:cNvPr id="119" name="object 10">
                <a:extLst>
                  <a:ext uri="{FF2B5EF4-FFF2-40B4-BE49-F238E27FC236}">
                    <a16:creationId xmlns:a16="http://schemas.microsoft.com/office/drawing/2014/main" id="{F3062388-C474-0145-BD2D-E8A54F753687}"/>
                  </a:ext>
                </a:extLst>
              </p:cNvPr>
              <p:cNvSpPr/>
              <p:nvPr userDrawn="1"/>
            </p:nvSpPr>
            <p:spPr>
              <a:xfrm rot="16200000" flipV="1">
                <a:off x="5936682" y="1430307"/>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0" name="object 22">
                <a:extLst>
                  <a:ext uri="{FF2B5EF4-FFF2-40B4-BE49-F238E27FC236}">
                    <a16:creationId xmlns:a16="http://schemas.microsoft.com/office/drawing/2014/main" id="{20C94855-6E55-F149-A261-755035492EE9}"/>
                  </a:ext>
                </a:extLst>
              </p:cNvPr>
              <p:cNvSpPr/>
              <p:nvPr userDrawn="1"/>
            </p:nvSpPr>
            <p:spPr>
              <a:xfrm rot="16200000" flipV="1">
                <a:off x="6392072" y="1359702"/>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sp>
          <p:nvSpPr>
            <p:cNvPr id="123" name="object 22">
              <a:extLst>
                <a:ext uri="{FF2B5EF4-FFF2-40B4-BE49-F238E27FC236}">
                  <a16:creationId xmlns:a16="http://schemas.microsoft.com/office/drawing/2014/main" id="{ACC052A3-7706-AA41-8350-3167E4D4EF00}"/>
                </a:ext>
              </a:extLst>
            </p:cNvPr>
            <p:cNvSpPr/>
            <p:nvPr userDrawn="1"/>
          </p:nvSpPr>
          <p:spPr>
            <a:xfrm rot="5400000" flipH="1" flipV="1">
              <a:off x="5936682" y="5521587"/>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nvGrpSpPr>
            <p:cNvPr id="124" name="Group 123">
              <a:extLst>
                <a:ext uri="{FF2B5EF4-FFF2-40B4-BE49-F238E27FC236}">
                  <a16:creationId xmlns:a16="http://schemas.microsoft.com/office/drawing/2014/main" id="{48AD24F0-48FE-844F-9919-460848199908}"/>
                </a:ext>
              </a:extLst>
            </p:cNvPr>
            <p:cNvGrpSpPr/>
            <p:nvPr userDrawn="1"/>
          </p:nvGrpSpPr>
          <p:grpSpPr>
            <a:xfrm>
              <a:off x="5637151" y="6467844"/>
              <a:ext cx="1039485" cy="182564"/>
              <a:chOff x="5637151" y="1356272"/>
              <a:chExt cx="1039485" cy="182564"/>
            </a:xfrm>
          </p:grpSpPr>
          <p:sp>
            <p:nvSpPr>
              <p:cNvPr id="125" name="object 10">
                <a:extLst>
                  <a:ext uri="{FF2B5EF4-FFF2-40B4-BE49-F238E27FC236}">
                    <a16:creationId xmlns:a16="http://schemas.microsoft.com/office/drawing/2014/main" id="{9A8376C7-3A5F-0045-BC2A-6BE9415D8DF5}"/>
                  </a:ext>
                </a:extLst>
              </p:cNvPr>
              <p:cNvSpPr/>
              <p:nvPr userDrawn="1"/>
            </p:nvSpPr>
            <p:spPr>
              <a:xfrm rot="16200000" flipV="1">
                <a:off x="5936682" y="1056741"/>
                <a:ext cx="0" cy="599062"/>
              </a:xfrm>
              <a:custGeom>
                <a:avLst/>
                <a:gdLst/>
                <a:ahLst/>
                <a:cxnLst/>
                <a:rect l="l" t="t" r="r" b="b"/>
                <a:pathLst>
                  <a:path h="1367790">
                    <a:moveTo>
                      <a:pt x="0" y="1367591"/>
                    </a:moveTo>
                    <a:lnTo>
                      <a:pt x="0" y="0"/>
                    </a:lnTo>
                  </a:path>
                </a:pathLst>
              </a:custGeom>
              <a:ln w="36313">
                <a:solidFill>
                  <a:schemeClr val="tx2"/>
                </a:solidFill>
              </a:ln>
            </p:spPr>
            <p:txBody>
              <a:bodyPr wrap="square" lIns="0" tIns="0" rIns="0" bIns="0" rtlCol="0"/>
              <a:lstStyle/>
              <a:p>
                <a:endParaRPr/>
              </a:p>
            </p:txBody>
          </p:sp>
          <p:sp>
            <p:nvSpPr>
              <p:cNvPr id="126" name="object 22">
                <a:extLst>
                  <a:ext uri="{FF2B5EF4-FFF2-40B4-BE49-F238E27FC236}">
                    <a16:creationId xmlns:a16="http://schemas.microsoft.com/office/drawing/2014/main" id="{F3B0EB26-764F-D648-83B0-E895796D04F2}"/>
                  </a:ext>
                </a:extLst>
              </p:cNvPr>
              <p:cNvSpPr/>
              <p:nvPr userDrawn="1"/>
            </p:nvSpPr>
            <p:spPr>
              <a:xfrm rot="16200000" flipV="1">
                <a:off x="6377105" y="1239305"/>
                <a:ext cx="0" cy="599062"/>
              </a:xfrm>
              <a:custGeom>
                <a:avLst/>
                <a:gdLst/>
                <a:ahLst/>
                <a:cxnLst/>
                <a:rect l="l" t="t" r="r" b="b"/>
                <a:pathLst>
                  <a:path h="1367789">
                    <a:moveTo>
                      <a:pt x="0" y="1367581"/>
                    </a:moveTo>
                    <a:lnTo>
                      <a:pt x="0" y="0"/>
                    </a:lnTo>
                  </a:path>
                </a:pathLst>
              </a:custGeom>
              <a:ln w="12502">
                <a:solidFill>
                  <a:schemeClr val="tx2"/>
                </a:solidFill>
              </a:ln>
            </p:spPr>
            <p:txBody>
              <a:bodyPr wrap="square" lIns="0" tIns="0" rIns="0" bIns="0" rtlCol="0"/>
              <a:lstStyle/>
              <a:p>
                <a:endParaRPr/>
              </a:p>
            </p:txBody>
          </p:sp>
        </p:grpSp>
      </p:grpSp>
      <p:sp>
        <p:nvSpPr>
          <p:cNvPr id="35" name="Slide Number Placeholder 5">
            <a:extLst>
              <a:ext uri="{FF2B5EF4-FFF2-40B4-BE49-F238E27FC236}">
                <a16:creationId xmlns:a16="http://schemas.microsoft.com/office/drawing/2014/main" id="{78A0251E-E929-4449-AC90-A2E9CBD31DCB}"/>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4061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21081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Section Bold">
    <p:bg>
      <p:bgPr>
        <a:solidFill>
          <a:srgbClr val="FFFFFF"/>
        </a:solidFill>
        <a:effectLst/>
      </p:bgPr>
    </p:bg>
    <p:spTree>
      <p:nvGrpSpPr>
        <p:cNvPr id="1" name=""/>
        <p:cNvGrpSpPr/>
        <p:nvPr/>
      </p:nvGrpSpPr>
      <p:grpSpPr>
        <a:xfrm>
          <a:off x="0" y="0"/>
          <a:ext cx="0" cy="0"/>
          <a:chOff x="0" y="0"/>
          <a:chExt cx="0" cy="0"/>
        </a:xfrm>
      </p:grpSpPr>
      <p:pic>
        <p:nvPicPr>
          <p:cNvPr id="64" name="Picture 63" descr="A picture containing outdoor, blue, high, day&#10;&#10;Description automatically generated">
            <a:extLst>
              <a:ext uri="{FF2B5EF4-FFF2-40B4-BE49-F238E27FC236}">
                <a16:creationId xmlns:a16="http://schemas.microsoft.com/office/drawing/2014/main" id="{8EFF100B-7FF6-E244-92DF-B896BC0C37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308344" y="1"/>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36261725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Section Bold">
    <p:bg>
      <p:bgPr>
        <a:solidFill>
          <a:schemeClr val="accent1"/>
        </a:solidFill>
        <a:effectLst/>
      </p:bgPr>
    </p:bg>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1D146FFE-4B01-6D48-A006-9612F23ADB0C}"/>
              </a:ext>
            </a:extLst>
          </p:cNvPr>
          <p:cNvPicPr/>
          <p:nvPr userDrawn="1"/>
        </p:nvPicPr>
        <p:blipFill>
          <a:blip r:embed="rId2" cstate="print">
            <a:alphaModFix amt="60000"/>
          </a:blip>
          <a:stretch>
            <a:fillRect/>
          </a:stretch>
        </p:blipFill>
        <p:spPr>
          <a:xfrm>
            <a:off x="0" y="0"/>
            <a:ext cx="12215405" cy="6858001"/>
          </a:xfrm>
          <a:prstGeom prst="rect">
            <a:avLst/>
          </a:prstGeom>
          <a:noFill/>
        </p:spPr>
      </p:pic>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720507" y="3305975"/>
            <a:ext cx="4125194" cy="691868"/>
          </a:xfrm>
        </p:spPr>
        <p:txBody>
          <a:bodyPr lIns="0" tIns="0" rIns="0" bIns="0" anchor="t" anchorCtr="0">
            <a:noAutofit/>
          </a:bodyPr>
          <a:lstStyle>
            <a:lvl1pPr algn="l">
              <a:lnSpc>
                <a:spcPct val="90000"/>
              </a:lnSpc>
              <a:defRPr sz="1800" b="1" i="1" spc="100" baseline="0">
                <a:solidFill>
                  <a:srgbClr val="FFFFFF"/>
                </a:solidFill>
                <a:latin typeface="Obviously Extd Blck" pitchFamily="82" charset="77"/>
              </a:defRPr>
            </a:lvl1pPr>
          </a:lstStyle>
          <a:p>
            <a:r>
              <a:rPr lang="en-US" dirty="0"/>
              <a:t>CLICK TO </a:t>
            </a:r>
            <a:br>
              <a:rPr lang="en-US" dirty="0"/>
            </a:br>
            <a:r>
              <a:rPr lang="en-US" dirty="0"/>
              <a:t>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720507" y="3027918"/>
            <a:ext cx="4125195" cy="299324"/>
          </a:xfrm>
        </p:spPr>
        <p:txBody>
          <a:bodyPr lIns="0" tIns="0" rIns="0" bIns="0">
            <a:noAutofit/>
          </a:bodyPr>
          <a:lstStyle>
            <a:lvl1pPr marL="0" indent="0">
              <a:buNone/>
              <a:defRPr sz="1600" b="1" i="1" spc="100" baseline="0">
                <a:solidFill>
                  <a:srgbClr val="FFFFFF"/>
                </a:solidFill>
                <a:latin typeface="Obviously Wide Lght" pitchFamily="82" charset="77"/>
              </a:defRPr>
            </a:lvl1pPr>
          </a:lstStyle>
          <a:p>
            <a:pPr lvl="0"/>
            <a:r>
              <a:rPr lang="en-US" dirty="0"/>
              <a:t>CLICK TO ADD SECTION #</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rgbClr val="FFFFFF"/>
                </a:solidFill>
              </a:rPr>
              <a:pPr/>
              <a:t>‹#›</a:t>
            </a:fld>
            <a:endParaRPr lang="en-US" dirty="0">
              <a:solidFill>
                <a:srgbClr val="FFFFFF"/>
              </a:solidFill>
            </a:endParaRPr>
          </a:p>
        </p:txBody>
      </p:sp>
      <p:grpSp>
        <p:nvGrpSpPr>
          <p:cNvPr id="17" name="Group 16">
            <a:extLst>
              <a:ext uri="{FF2B5EF4-FFF2-40B4-BE49-F238E27FC236}">
                <a16:creationId xmlns:a16="http://schemas.microsoft.com/office/drawing/2014/main" id="{E0109C4A-0026-6F48-A51B-736C8445B013}"/>
              </a:ext>
            </a:extLst>
          </p:cNvPr>
          <p:cNvGrpSpPr/>
          <p:nvPr userDrawn="1"/>
        </p:nvGrpSpPr>
        <p:grpSpPr>
          <a:xfrm>
            <a:off x="-250156" y="0"/>
            <a:ext cx="2289125" cy="6858000"/>
            <a:chOff x="-350874" y="1"/>
            <a:chExt cx="2331655" cy="7767048"/>
          </a:xfrm>
        </p:grpSpPr>
        <p:sp>
          <p:nvSpPr>
            <p:cNvPr id="45" name="object 4">
              <a:extLst>
                <a:ext uri="{FF2B5EF4-FFF2-40B4-BE49-F238E27FC236}">
                  <a16:creationId xmlns:a16="http://schemas.microsoft.com/office/drawing/2014/main" id="{E79BFA78-D8DB-7040-B376-D6CB77221E9C}"/>
                </a:ext>
              </a:extLst>
            </p:cNvPr>
            <p:cNvSpPr/>
            <p:nvPr/>
          </p:nvSpPr>
          <p:spPr>
            <a:xfrm>
              <a:off x="-350874" y="3883525"/>
              <a:ext cx="839846" cy="0"/>
            </a:xfrm>
            <a:custGeom>
              <a:avLst/>
              <a:gdLst/>
              <a:ahLst/>
              <a:cxnLst/>
              <a:rect l="l" t="t" r="r" b="b"/>
              <a:pathLst>
                <a:path w="1183640">
                  <a:moveTo>
                    <a:pt x="0" y="0"/>
                  </a:moveTo>
                  <a:lnTo>
                    <a:pt x="1183319" y="0"/>
                  </a:lnTo>
                </a:path>
              </a:pathLst>
            </a:custGeom>
            <a:ln w="19050">
              <a:solidFill>
                <a:srgbClr val="FFFFFF"/>
              </a:solidFill>
            </a:ln>
          </p:spPr>
          <p:txBody>
            <a:bodyPr wrap="square" lIns="0" tIns="0" rIns="0" bIns="0" rtlCol="0"/>
            <a:lstStyle/>
            <a:p>
              <a:endParaRPr/>
            </a:p>
          </p:txBody>
        </p:sp>
        <p:grpSp>
          <p:nvGrpSpPr>
            <p:cNvPr id="16" name="Group 15">
              <a:extLst>
                <a:ext uri="{FF2B5EF4-FFF2-40B4-BE49-F238E27FC236}">
                  <a16:creationId xmlns:a16="http://schemas.microsoft.com/office/drawing/2014/main" id="{A51CB8F4-3FA3-E649-BC8A-DFF476EC8219}"/>
                </a:ext>
              </a:extLst>
            </p:cNvPr>
            <p:cNvGrpSpPr/>
            <p:nvPr userDrawn="1"/>
          </p:nvGrpSpPr>
          <p:grpSpPr>
            <a:xfrm>
              <a:off x="-350874" y="1"/>
              <a:ext cx="2331655" cy="3180687"/>
              <a:chOff x="-343367" y="1"/>
              <a:chExt cx="2331655" cy="3180687"/>
            </a:xfrm>
          </p:grpSpPr>
          <p:sp>
            <p:nvSpPr>
              <p:cNvPr id="44" name="object 3">
                <a:extLst>
                  <a:ext uri="{FF2B5EF4-FFF2-40B4-BE49-F238E27FC236}">
                    <a16:creationId xmlns:a16="http://schemas.microsoft.com/office/drawing/2014/main" id="{C4A32115-CFBA-AE47-8B60-517628AC4D65}"/>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dirty="0"/>
              </a:p>
            </p:txBody>
          </p:sp>
          <p:sp>
            <p:nvSpPr>
              <p:cNvPr id="47" name="object 6">
                <a:extLst>
                  <a:ext uri="{FF2B5EF4-FFF2-40B4-BE49-F238E27FC236}">
                    <a16:creationId xmlns:a16="http://schemas.microsoft.com/office/drawing/2014/main" id="{60B3994B-3367-E24D-9A1A-D7B937EF96F3}"/>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nvGrpSpPr>
            <p:cNvPr id="49" name="Group 48">
              <a:extLst>
                <a:ext uri="{FF2B5EF4-FFF2-40B4-BE49-F238E27FC236}">
                  <a16:creationId xmlns:a16="http://schemas.microsoft.com/office/drawing/2014/main" id="{271C63C7-FCE5-1545-B0EF-5DC7B4212645}"/>
                </a:ext>
              </a:extLst>
            </p:cNvPr>
            <p:cNvGrpSpPr/>
            <p:nvPr userDrawn="1"/>
          </p:nvGrpSpPr>
          <p:grpSpPr>
            <a:xfrm flipV="1">
              <a:off x="-350874" y="4586362"/>
              <a:ext cx="2331655" cy="3180687"/>
              <a:chOff x="-343367" y="1"/>
              <a:chExt cx="2331655" cy="3180687"/>
            </a:xfrm>
          </p:grpSpPr>
          <p:sp>
            <p:nvSpPr>
              <p:cNvPr id="50" name="object 3">
                <a:extLst>
                  <a:ext uri="{FF2B5EF4-FFF2-40B4-BE49-F238E27FC236}">
                    <a16:creationId xmlns:a16="http://schemas.microsoft.com/office/drawing/2014/main" id="{A6DBB7D7-455F-064E-879A-DC53EC3E860F}"/>
                  </a:ext>
                </a:extLst>
              </p:cNvPr>
              <p:cNvSpPr/>
              <p:nvPr userDrawn="1"/>
            </p:nvSpPr>
            <p:spPr>
              <a:xfrm>
                <a:off x="-343367" y="1"/>
                <a:ext cx="2331655" cy="3180687"/>
              </a:xfrm>
              <a:custGeom>
                <a:avLst/>
                <a:gdLst/>
                <a:ahLst/>
                <a:cxnLst/>
                <a:rect l="l" t="t" r="r" b="b"/>
                <a:pathLst>
                  <a:path w="3286125" h="4549775">
                    <a:moveTo>
                      <a:pt x="3285774" y="2062273"/>
                    </a:moveTo>
                    <a:lnTo>
                      <a:pt x="1105442" y="2062273"/>
                    </a:lnTo>
                    <a:lnTo>
                      <a:pt x="675790" y="0"/>
                    </a:lnTo>
                  </a:path>
                  <a:path w="3286125" h="4549775">
                    <a:moveTo>
                      <a:pt x="3285774" y="2684034"/>
                    </a:moveTo>
                    <a:lnTo>
                      <a:pt x="1105442" y="2684034"/>
                    </a:lnTo>
                    <a:lnTo>
                      <a:pt x="406493" y="0"/>
                    </a:lnTo>
                  </a:path>
                  <a:path w="3286125" h="4549775">
                    <a:moveTo>
                      <a:pt x="3285774" y="3305796"/>
                    </a:moveTo>
                    <a:lnTo>
                      <a:pt x="1105442" y="3305796"/>
                    </a:lnTo>
                    <a:lnTo>
                      <a:pt x="0" y="121549"/>
                    </a:lnTo>
                  </a:path>
                  <a:path w="3286125" h="4549775">
                    <a:moveTo>
                      <a:pt x="3285774" y="3927630"/>
                    </a:moveTo>
                    <a:lnTo>
                      <a:pt x="1105442" y="3927630"/>
                    </a:lnTo>
                    <a:lnTo>
                      <a:pt x="0" y="1804160"/>
                    </a:lnTo>
                  </a:path>
                  <a:path w="3286125" h="4549775">
                    <a:moveTo>
                      <a:pt x="3285774" y="4549391"/>
                    </a:moveTo>
                    <a:lnTo>
                      <a:pt x="1105442" y="4549391"/>
                    </a:lnTo>
                    <a:lnTo>
                      <a:pt x="0" y="3486742"/>
                    </a:lnTo>
                  </a:path>
                </a:pathLst>
              </a:custGeom>
              <a:ln w="19050">
                <a:solidFill>
                  <a:srgbClr val="FFFFFF"/>
                </a:solidFill>
              </a:ln>
            </p:spPr>
            <p:txBody>
              <a:bodyPr wrap="square" lIns="0" tIns="0" rIns="0" bIns="0" rtlCol="0"/>
              <a:lstStyle/>
              <a:p>
                <a:endParaRPr/>
              </a:p>
            </p:txBody>
          </p:sp>
          <p:sp>
            <p:nvSpPr>
              <p:cNvPr id="51" name="object 6">
                <a:extLst>
                  <a:ext uri="{FF2B5EF4-FFF2-40B4-BE49-F238E27FC236}">
                    <a16:creationId xmlns:a16="http://schemas.microsoft.com/office/drawing/2014/main" id="{18AE461D-02F8-EA48-87CE-6DE637A39858}"/>
                  </a:ext>
                </a:extLst>
              </p:cNvPr>
              <p:cNvSpPr/>
              <p:nvPr/>
            </p:nvSpPr>
            <p:spPr>
              <a:xfrm>
                <a:off x="263538" y="1"/>
                <a:ext cx="1724749" cy="1007255"/>
              </a:xfrm>
              <a:custGeom>
                <a:avLst/>
                <a:gdLst/>
                <a:ahLst/>
                <a:cxnLst/>
                <a:rect l="l" t="t" r="r" b="b"/>
                <a:pathLst>
                  <a:path w="2430779" h="1440814">
                    <a:moveTo>
                      <a:pt x="128260" y="0"/>
                    </a:moveTo>
                    <a:lnTo>
                      <a:pt x="250098" y="818678"/>
                    </a:lnTo>
                    <a:lnTo>
                      <a:pt x="2430429" y="818678"/>
                    </a:lnTo>
                  </a:path>
                  <a:path w="2430779" h="1440814">
                    <a:moveTo>
                      <a:pt x="2430429" y="1440439"/>
                    </a:moveTo>
                    <a:lnTo>
                      <a:pt x="250098" y="1440439"/>
                    </a:lnTo>
                    <a:lnTo>
                      <a:pt x="0" y="0"/>
                    </a:lnTo>
                  </a:path>
                  <a:path w="2430779" h="1440814">
                    <a:moveTo>
                      <a:pt x="2430429" y="196916"/>
                    </a:moveTo>
                    <a:lnTo>
                      <a:pt x="250098" y="196916"/>
                    </a:lnTo>
                    <a:lnTo>
                      <a:pt x="224453" y="0"/>
                    </a:lnTo>
                  </a:path>
                </a:pathLst>
              </a:custGeom>
              <a:ln w="19050">
                <a:solidFill>
                  <a:srgbClr val="FFFFFF"/>
                </a:solidFill>
              </a:ln>
            </p:spPr>
            <p:txBody>
              <a:bodyPr wrap="square" lIns="0" tIns="0" rIns="0" bIns="0" rtlCol="0"/>
              <a:lstStyle/>
              <a:p>
                <a:endParaRPr/>
              </a:p>
            </p:txBody>
          </p:sp>
        </p:grpSp>
      </p:grpSp>
      <p:sp>
        <p:nvSpPr>
          <p:cNvPr id="21" name="Text Placeholder 20">
            <a:extLst>
              <a:ext uri="{FF2B5EF4-FFF2-40B4-BE49-F238E27FC236}">
                <a16:creationId xmlns:a16="http://schemas.microsoft.com/office/drawing/2014/main" id="{AFB84C91-9E01-3342-B68E-77076D39FB68}"/>
              </a:ext>
            </a:extLst>
          </p:cNvPr>
          <p:cNvSpPr>
            <a:spLocks noGrp="1"/>
          </p:cNvSpPr>
          <p:nvPr>
            <p:ph type="body" sz="quarter" idx="18" hasCustomPrompt="1"/>
          </p:nvPr>
        </p:nvSpPr>
        <p:spPr>
          <a:xfrm>
            <a:off x="4997931" y="1381065"/>
            <a:ext cx="5305425" cy="2914483"/>
          </a:xfrm>
        </p:spPr>
        <p:txBody>
          <a:bodyPr lIns="0" tIns="0" rIns="0" bIns="0">
            <a:noAutofit/>
          </a:bodyPr>
          <a:lstStyle>
            <a:lvl1pPr marL="0" marR="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Level 1. Click to add text. Click to add text. Click to add text. Click to add text. Click to add text. Click to add text. Click to add text. Click to add text. Click to add text. </a:t>
            </a:r>
          </a:p>
          <a:p>
            <a:pPr lvl="1"/>
            <a:r>
              <a:rPr lang="en-US" dirty="0"/>
              <a:t>Level 2.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Click to add text. text. </a:t>
            </a: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3" name="Text Placeholder 20">
            <a:extLst>
              <a:ext uri="{FF2B5EF4-FFF2-40B4-BE49-F238E27FC236}">
                <a16:creationId xmlns:a16="http://schemas.microsoft.com/office/drawing/2014/main" id="{2A5C82F4-1E88-CE41-BFBC-F5EA06B1A4E1}"/>
              </a:ext>
            </a:extLst>
          </p:cNvPr>
          <p:cNvSpPr>
            <a:spLocks noGrp="1"/>
          </p:cNvSpPr>
          <p:nvPr>
            <p:ph type="body" sz="quarter" idx="19" hasCustomPrompt="1"/>
          </p:nvPr>
        </p:nvSpPr>
        <p:spPr>
          <a:xfrm>
            <a:off x="4997931" y="4740954"/>
            <a:ext cx="5305425" cy="1227680"/>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rgbClr val="FFFFFF"/>
                </a:solidFill>
                <a:latin typeface="Gentona Book" pitchFamily="2" charset="77"/>
              </a:defRPr>
            </a:lvl1pPr>
            <a:lvl2pPr marL="0" indent="0">
              <a:lnSpc>
                <a:spcPct val="100000"/>
              </a:lnSpc>
              <a:spcBef>
                <a:spcPts val="1700"/>
              </a:spcBef>
              <a:buFont typeface="Arial" panose="020B0604020202020204" pitchFamily="34" charset="0"/>
              <a:buNone/>
              <a:tabLst/>
              <a:defRPr sz="1400">
                <a:solidFill>
                  <a:srgbClr val="FFFFFF"/>
                </a:solidFill>
              </a:defRPr>
            </a:lvl2pPr>
            <a:lvl3pPr marL="914400" indent="0">
              <a:buNone/>
              <a:defRPr/>
            </a:lvl3pPr>
            <a:lvl4pPr marL="1371600" indent="0">
              <a:buNone/>
              <a:defRPr/>
            </a:lvl4pPr>
            <a:lvl5pPr marL="1828800" indent="0">
              <a:buNone/>
              <a:defRPr/>
            </a:lvl5pPr>
          </a:lstStyle>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section items: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Section Item | Section Item | Section Item</a:t>
            </a:r>
            <a:br>
              <a:rPr lang="en-US" dirty="0"/>
            </a:br>
            <a:r>
              <a:rPr lang="en-US" dirty="0"/>
              <a:t>Section Item | Section Item </a:t>
            </a:r>
          </a:p>
        </p:txBody>
      </p:sp>
    </p:spTree>
    <p:extLst>
      <p:ext uri="{BB962C8B-B14F-4D97-AF65-F5344CB8AC3E}">
        <p14:creationId xmlns:p14="http://schemas.microsoft.com/office/powerpoint/2010/main" val="1729880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29931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29930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7" y="2723124"/>
            <a:ext cx="5431944"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33" name="Picture 32" descr="A picture containing outdoor, blue, high, day&#10;&#10;Description automatically generated">
            <a:extLst>
              <a:ext uri="{FF2B5EF4-FFF2-40B4-BE49-F238E27FC236}">
                <a16:creationId xmlns:a16="http://schemas.microsoft.com/office/drawing/2014/main" id="{EB6400C9-25CC-5444-8624-0F073A057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2613344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29933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299319"/>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spTree>
    <p:extLst>
      <p:ext uri="{BB962C8B-B14F-4D97-AF65-F5344CB8AC3E}">
        <p14:creationId xmlns:p14="http://schemas.microsoft.com/office/powerpoint/2010/main" val="38154900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9"/>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6" name="Picture 15" descr="A picture containing outdoor, blue, high, day&#10;&#10;Description automatically generated">
            <a:extLst>
              <a:ext uri="{FF2B5EF4-FFF2-40B4-BE49-F238E27FC236}">
                <a16:creationId xmlns:a16="http://schemas.microsoft.com/office/drawing/2014/main" id="{04FFA344-6E13-7743-860E-735EE08536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2153465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479568" cy="334671"/>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479568" cy="33465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6" name="Picture 15" descr="A picture containing outdoor, blue, high, day&#10;&#10;Description automatically generated">
            <a:extLst>
              <a:ext uri="{FF2B5EF4-FFF2-40B4-BE49-F238E27FC236}">
                <a16:creationId xmlns:a16="http://schemas.microsoft.com/office/drawing/2014/main" id="{E6E998BD-CB42-8C49-BB60-16C9E5F4EB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1759119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Text-Blu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27"/>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15"/>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outdoor, blue, high, day&#10;&#10;Description automatically generated">
            <a:extLst>
              <a:ext uri="{FF2B5EF4-FFF2-40B4-BE49-F238E27FC236}">
                <a16:creationId xmlns:a16="http://schemas.microsoft.com/office/drawing/2014/main" id="{7C64F8DC-0AF8-D343-96F8-3403EAEA1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99320"/>
          </a:xfrm>
          <a:prstGeom prst="rect">
            <a:avLst/>
          </a:prstGeom>
        </p:spPr>
      </p:pic>
    </p:spTree>
    <p:extLst>
      <p:ext uri="{BB962C8B-B14F-4D97-AF65-F5344CB8AC3E}">
        <p14:creationId xmlns:p14="http://schemas.microsoft.com/office/powerpoint/2010/main" val="3724795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1" cy="34113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1" cy="3411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D64F787-285A-BC45-970D-B12BA183E82D}"/>
              </a:ext>
            </a:extLst>
          </p:cNvPr>
          <p:cNvCxnSpPr/>
          <p:nvPr userDrawn="1"/>
        </p:nvCxnSpPr>
        <p:spPr>
          <a:xfrm>
            <a:off x="6096000" y="1999488"/>
            <a:ext cx="0" cy="380390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21275"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27" name="Text Placeholder 7">
            <a:extLst>
              <a:ext uri="{FF2B5EF4-FFF2-40B4-BE49-F238E27FC236}">
                <a16:creationId xmlns:a16="http://schemas.microsoft.com/office/drawing/2014/main" id="{477777DB-EE5F-6B46-BBF8-3BCDCAC47457}"/>
              </a:ext>
            </a:extLst>
          </p:cNvPr>
          <p:cNvSpPr>
            <a:spLocks noGrp="1"/>
          </p:cNvSpPr>
          <p:nvPr>
            <p:ph type="body" sz="quarter" idx="21" hasCustomPrompt="1"/>
          </p:nvPr>
        </p:nvSpPr>
        <p:spPr>
          <a:xfrm>
            <a:off x="6760056" y="2723124"/>
            <a:ext cx="5521325" cy="341123"/>
          </a:xfrm>
        </p:spPr>
        <p:txBody>
          <a:bodyPr lIns="0" tIns="0" rIns="0" bIns="0">
            <a:noAutofit/>
          </a:bodyPr>
          <a:lstStyle>
            <a:lvl1pPr marL="0" indent="0">
              <a:buNone/>
              <a:defRPr sz="2000" b="1" i="0">
                <a:solidFill>
                  <a:schemeClr val="accent1"/>
                </a:solidFill>
                <a:latin typeface="Gentona Book" pitchFamily="2" charset="77"/>
              </a:defRPr>
            </a:lvl1pPr>
          </a:lstStyle>
          <a:p>
            <a:pPr lvl="0"/>
            <a:r>
              <a:rPr lang="en-US" dirty="0"/>
              <a:t>CLICK TO SHORTLIST HERE</a:t>
            </a:r>
          </a:p>
        </p:txBody>
      </p:sp>
      <p:sp>
        <p:nvSpPr>
          <p:cNvPr id="15" name="Text Placeholder 14">
            <a:extLst>
              <a:ext uri="{FF2B5EF4-FFF2-40B4-BE49-F238E27FC236}">
                <a16:creationId xmlns:a16="http://schemas.microsoft.com/office/drawing/2014/main" id="{21CC634B-0291-CE49-9506-827956D21E09}"/>
              </a:ext>
            </a:extLst>
          </p:cNvPr>
          <p:cNvSpPr>
            <a:spLocks noGrp="1"/>
          </p:cNvSpPr>
          <p:nvPr>
            <p:ph type="body" sz="quarter" idx="22" hasCustomPrompt="1"/>
          </p:nvPr>
        </p:nvSpPr>
        <p:spPr>
          <a:xfrm>
            <a:off x="6760056" y="3138981"/>
            <a:ext cx="4549775" cy="2817812"/>
          </a:xfr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lvl1pPr>
          </a:lstStyle>
          <a:p>
            <a:pPr marL="120650" marR="0" lvl="0" indent="-1206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list item</a:t>
            </a:r>
          </a:p>
        </p:txBody>
      </p:sp>
      <p:pic>
        <p:nvPicPr>
          <p:cNvPr id="16" name="object 3">
            <a:extLst>
              <a:ext uri="{FF2B5EF4-FFF2-40B4-BE49-F238E27FC236}">
                <a16:creationId xmlns:a16="http://schemas.microsoft.com/office/drawing/2014/main" id="{724514B4-05C7-114D-AB5D-08A111F76B0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1576876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299333"/>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299321"/>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DD69400-28DC-3D44-8BE8-C8291A41706A}"/>
              </a:ext>
            </a:extLst>
          </p:cNvPr>
          <p:cNvSpPr>
            <a:spLocks noGrp="1"/>
          </p:cNvSpPr>
          <p:nvPr>
            <p:ph type="body" sz="quarter" idx="18" hasCustomPrompt="1"/>
          </p:nvPr>
        </p:nvSpPr>
        <p:spPr>
          <a:xfrm>
            <a:off x="574203" y="2060702"/>
            <a:ext cx="10954182" cy="4167061"/>
          </a:xfrm>
        </p:spPr>
        <p:txBody>
          <a:bodyPr>
            <a:normAutofit/>
          </a:bodyPr>
          <a:lstStyle>
            <a:lvl1pPr>
              <a:defRPr sz="1800" b="0" i="0">
                <a:latin typeface="Gentona Light" pitchFamily="2" charset="77"/>
              </a:defRPr>
            </a:lvl1pPr>
            <a:lvl2pPr>
              <a:defRPr sz="1800" b="0" i="0">
                <a:latin typeface="Gentona Light" pitchFamily="2" charset="77"/>
              </a:defRPr>
            </a:lvl2pPr>
            <a:lvl3pPr>
              <a:defRPr sz="1800" b="0" i="0">
                <a:latin typeface="Gentona Light" pitchFamily="2" charset="77"/>
              </a:defRPr>
            </a:lvl3pPr>
            <a:lvl4pPr>
              <a:defRPr sz="1800" b="0" i="0">
                <a:latin typeface="Gentona Light" pitchFamily="2" charset="77"/>
              </a:defRPr>
            </a:lvl4pPr>
            <a:lvl5pPr>
              <a:defRPr sz="1800" b="0" i="0">
                <a:latin typeface="Gentona Light" pitchFamily="2" charset="77"/>
              </a:defRPr>
            </a:lvl5pPr>
          </a:lstStyle>
          <a:p>
            <a:pPr lvl="0"/>
            <a:r>
              <a:rPr lang="en-US" dirty="0"/>
              <a:t>Click to Add Text Here</a:t>
            </a:r>
          </a:p>
          <a:p>
            <a:pPr lvl="1"/>
            <a:r>
              <a:rPr lang="en-US" dirty="0"/>
              <a:t>Text</a:t>
            </a:r>
          </a:p>
          <a:p>
            <a:pPr lvl="2"/>
            <a:r>
              <a:rPr lang="en-US" dirty="0"/>
              <a:t>Text</a:t>
            </a:r>
          </a:p>
          <a:p>
            <a:pPr lvl="3"/>
            <a:r>
              <a:rPr lang="en-US" dirty="0"/>
              <a:t>Text</a:t>
            </a:r>
          </a:p>
          <a:p>
            <a:pPr lvl="4"/>
            <a:r>
              <a:rPr lang="en-US" dirty="0"/>
              <a:t>Text</a:t>
            </a:r>
          </a:p>
        </p:txBody>
      </p:sp>
      <p:pic>
        <p:nvPicPr>
          <p:cNvPr id="8" name="object 3">
            <a:extLst>
              <a:ext uri="{FF2B5EF4-FFF2-40B4-BE49-F238E27FC236}">
                <a16:creationId xmlns:a16="http://schemas.microsoft.com/office/drawing/2014/main" id="{7AC36E70-3776-1D4A-AA3D-DD480B259F8E}"/>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9175638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41202" cy="299325"/>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41202" cy="299313"/>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13" name="Text Placeholder 12">
            <a:extLst>
              <a:ext uri="{FF2B5EF4-FFF2-40B4-BE49-F238E27FC236}">
                <a16:creationId xmlns:a16="http://schemas.microsoft.com/office/drawing/2014/main" id="{B7C3301D-52FD-F645-BC99-260737FC0B54}"/>
              </a:ext>
            </a:extLst>
          </p:cNvPr>
          <p:cNvSpPr>
            <a:spLocks noGrp="1"/>
          </p:cNvSpPr>
          <p:nvPr>
            <p:ph type="body" sz="quarter" idx="20" hasCustomPrompt="1"/>
          </p:nvPr>
        </p:nvSpPr>
        <p:spPr>
          <a:xfrm>
            <a:off x="574203"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sp>
        <p:nvSpPr>
          <p:cNvPr id="14" name="Text Placeholder 12">
            <a:extLst>
              <a:ext uri="{FF2B5EF4-FFF2-40B4-BE49-F238E27FC236}">
                <a16:creationId xmlns:a16="http://schemas.microsoft.com/office/drawing/2014/main" id="{A3C8757A-241D-0240-807A-D467571482BB}"/>
              </a:ext>
            </a:extLst>
          </p:cNvPr>
          <p:cNvSpPr>
            <a:spLocks noGrp="1"/>
          </p:cNvSpPr>
          <p:nvPr>
            <p:ph type="body" sz="quarter" idx="21" hasCustomPrompt="1"/>
          </p:nvPr>
        </p:nvSpPr>
        <p:spPr>
          <a:xfrm>
            <a:off x="6145947" y="2629393"/>
            <a:ext cx="5168229" cy="3327400"/>
          </a:xfr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latin typeface="Gentona Book" pitchFamily="2" charset="77"/>
              </a:defRPr>
            </a:lvl1pPr>
            <a:lvl2pPr marL="11113" indent="0">
              <a:lnSpc>
                <a:spcPct val="100000"/>
              </a:lnSpc>
              <a:buNone/>
              <a:tabLst/>
              <a:defRPr sz="2400" b="0" i="0">
                <a:latin typeface="Gentona Book" pitchFamily="2" charset="77"/>
              </a:defRPr>
            </a:lvl2pPr>
            <a:lvl3pPr marL="11113" indent="0">
              <a:lnSpc>
                <a:spcPct val="100000"/>
              </a:lnSpc>
              <a:buNone/>
              <a:tabLst/>
              <a:defRPr sz="2400" b="0" i="0">
                <a:latin typeface="Gentona Book" pitchFamily="2" charset="77"/>
              </a:defRPr>
            </a:lvl3pPr>
            <a:lvl4pPr marL="11113" indent="0">
              <a:lnSpc>
                <a:spcPct val="100000"/>
              </a:lnSpc>
              <a:buNone/>
              <a:tabLst/>
              <a:defRPr sz="2400" b="0" i="0">
                <a:latin typeface="Gentona Book" pitchFamily="2" charset="77"/>
              </a:defRPr>
            </a:lvl4pPr>
            <a:lvl5pPr marL="11113" indent="0">
              <a:lnSpc>
                <a:spcPct val="100000"/>
              </a:lnSpc>
              <a:buNone/>
              <a:tabLst/>
              <a:defRPr sz="2400" b="0" i="0">
                <a:latin typeface="Gentona Book" pitchFamily="2" charset="77"/>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here to add body copy. Click here to add body copy. Click here to add body copy. Click here to add body copy. Click here to add body copy. Click here to add body copy. Click here to add body copy. Click here to add body copy. Click here to add body copy. Click here to add body copy. </a:t>
            </a:r>
          </a:p>
        </p:txBody>
      </p:sp>
      <p:pic>
        <p:nvPicPr>
          <p:cNvPr id="10" name="object 3">
            <a:extLst>
              <a:ext uri="{FF2B5EF4-FFF2-40B4-BE49-F238E27FC236}">
                <a16:creationId xmlns:a16="http://schemas.microsoft.com/office/drawing/2014/main" id="{992E2405-AB9E-7349-B0F4-2DAC421102D1}"/>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185077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34682"/>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5"/>
            <a:ext cx="11617797" cy="334668"/>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E94372F5-EF39-B94F-A628-AEACA925B529}"/>
              </a:ext>
            </a:extLst>
          </p:cNvPr>
          <p:cNvSpPr>
            <a:spLocks noGrp="1"/>
          </p:cNvSpPr>
          <p:nvPr>
            <p:ph type="body" sz="quarter" idx="18" hasCustomPrompt="1"/>
          </p:nvPr>
        </p:nvSpPr>
        <p:spPr>
          <a:xfrm>
            <a:off x="574675" y="2000251"/>
            <a:ext cx="5521325" cy="413340"/>
          </a:xfrm>
        </p:spPr>
        <p:txBody>
          <a:bodyPr lIns="0" tIns="0" rIns="0" bIns="0">
            <a:noAutofit/>
          </a:bodyPr>
          <a:lstStyle>
            <a:lvl1pPr marL="0" indent="0">
              <a:buNone/>
              <a:defRPr sz="3200" b="1" i="0">
                <a:solidFill>
                  <a:schemeClr val="accent1"/>
                </a:solidFill>
                <a:latin typeface="Gentona Book" pitchFamily="2" charset="77"/>
              </a:defRPr>
            </a:lvl1pPr>
          </a:lstStyle>
          <a:p>
            <a:pPr lvl="0"/>
            <a:r>
              <a:rPr lang="en-US" dirty="0"/>
              <a:t>Click to Add Section Header</a:t>
            </a:r>
          </a:p>
        </p:txBody>
      </p:sp>
      <p:sp>
        <p:nvSpPr>
          <p:cNvPr id="4" name="Text Placeholder 3">
            <a:extLst>
              <a:ext uri="{FF2B5EF4-FFF2-40B4-BE49-F238E27FC236}">
                <a16:creationId xmlns:a16="http://schemas.microsoft.com/office/drawing/2014/main" id="{3161FB7C-4023-4845-8951-9DDECD6B5AC8}"/>
              </a:ext>
            </a:extLst>
          </p:cNvPr>
          <p:cNvSpPr>
            <a:spLocks noGrp="1"/>
          </p:cNvSpPr>
          <p:nvPr>
            <p:ph type="body" sz="quarter" idx="19" hasCustomPrompt="1"/>
          </p:nvPr>
        </p:nvSpPr>
        <p:spPr>
          <a:xfrm>
            <a:off x="574675"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sp>
        <p:nvSpPr>
          <p:cNvPr id="15" name="Text Placeholder 3">
            <a:extLst>
              <a:ext uri="{FF2B5EF4-FFF2-40B4-BE49-F238E27FC236}">
                <a16:creationId xmlns:a16="http://schemas.microsoft.com/office/drawing/2014/main" id="{E6B2B4E8-858F-E442-A0C0-2604E30ACC19}"/>
              </a:ext>
            </a:extLst>
          </p:cNvPr>
          <p:cNvSpPr>
            <a:spLocks noGrp="1"/>
          </p:cNvSpPr>
          <p:nvPr>
            <p:ph type="body" sz="quarter" idx="20" hasCustomPrompt="1"/>
          </p:nvPr>
        </p:nvSpPr>
        <p:spPr>
          <a:xfrm>
            <a:off x="6097651" y="2730500"/>
            <a:ext cx="5521325" cy="3865563"/>
          </a:xfrm>
        </p:spPr>
        <p:txBody>
          <a:bodyPr lIns="0" tIns="0" rIns="0" bIns="0">
            <a:noAutofit/>
          </a:bodyPr>
          <a:lstStyle>
            <a:lvl1pPr marL="11112"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Gentona Book" pitchFamily="2" charset="77"/>
              </a:defRPr>
            </a:lvl1pPr>
            <a:lvl2pPr marL="180975" indent="-169863">
              <a:tabLst/>
              <a:defRPr sz="2000" b="0" i="0">
                <a:latin typeface="Gentona Book" pitchFamily="2" charset="77"/>
              </a:defRPr>
            </a:lvl2pPr>
            <a:lvl3pPr marL="180975" indent="-169863">
              <a:tabLst/>
              <a:defRPr sz="2000" b="0" i="0">
                <a:latin typeface="Gentona Book" pitchFamily="2" charset="77"/>
              </a:defRPr>
            </a:lvl3pPr>
            <a:lvl4pPr marL="180975" indent="-169863">
              <a:tabLst/>
              <a:defRPr sz="2000" b="0" i="0">
                <a:latin typeface="Gentona Book" pitchFamily="2" charset="77"/>
              </a:defRPr>
            </a:lvl4pPr>
            <a:lvl5pPr marL="180975" indent="-169863">
              <a:tabLst/>
              <a:defRPr sz="2000" b="0" i="0">
                <a:latin typeface="Gentona Book" pitchFamily="2" charset="77"/>
              </a:defRPr>
            </a:lvl5pPr>
          </a:lstStyle>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marL="180975" marR="0" lvl="0" indent="-1698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to add bullet point here</a:t>
            </a:r>
          </a:p>
          <a:p>
            <a:pPr lvl="0"/>
            <a:endParaRPr lang="en-US" dirty="0"/>
          </a:p>
        </p:txBody>
      </p:sp>
      <p:pic>
        <p:nvPicPr>
          <p:cNvPr id="10" name="object 3">
            <a:extLst>
              <a:ext uri="{FF2B5EF4-FFF2-40B4-BE49-F238E27FC236}">
                <a16:creationId xmlns:a16="http://schemas.microsoft.com/office/drawing/2014/main" id="{B1966049-FED7-A542-B1B0-E243E4318E58}"/>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3933698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Text-Orange-Bo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5736-4A40-BD47-B3F1-E7A50CDF8756}"/>
              </a:ext>
            </a:extLst>
          </p:cNvPr>
          <p:cNvSpPr>
            <a:spLocks noGrp="1"/>
          </p:cNvSpPr>
          <p:nvPr>
            <p:ph type="title" hasCustomPrompt="1"/>
          </p:nvPr>
        </p:nvSpPr>
        <p:spPr>
          <a:xfrm>
            <a:off x="574203" y="723353"/>
            <a:ext cx="11617797" cy="313740"/>
          </a:xfrm>
        </p:spPr>
        <p:txBody>
          <a:bodyPr lIns="0" tIns="0" rIns="0" bIns="0" anchor="t" anchorCtr="0">
            <a:noAutofit/>
          </a:bodyPr>
          <a:lstStyle>
            <a:lvl1pPr algn="l">
              <a:lnSpc>
                <a:spcPct val="90000"/>
              </a:lnSpc>
              <a:defRPr sz="1800" b="1" i="0" spc="100" baseline="0">
                <a:solidFill>
                  <a:schemeClr val="accent2"/>
                </a:solidFill>
                <a:latin typeface="Obviously Extd Medi" pitchFamily="82" charset="77"/>
              </a:defRPr>
            </a:lvl1pPr>
          </a:lstStyle>
          <a:p>
            <a:r>
              <a:rPr lang="en-US" dirty="0"/>
              <a:t>CLICK TO ADD TITLE</a:t>
            </a:r>
          </a:p>
        </p:txBody>
      </p:sp>
      <p:sp>
        <p:nvSpPr>
          <p:cNvPr id="12" name="Text Placeholder 11">
            <a:extLst>
              <a:ext uri="{FF2B5EF4-FFF2-40B4-BE49-F238E27FC236}">
                <a16:creationId xmlns:a16="http://schemas.microsoft.com/office/drawing/2014/main" id="{1446838F-18E7-5445-9286-742625743013}"/>
              </a:ext>
            </a:extLst>
          </p:cNvPr>
          <p:cNvSpPr>
            <a:spLocks noGrp="1"/>
          </p:cNvSpPr>
          <p:nvPr>
            <p:ph type="body" sz="quarter" idx="17" hasCustomPrompt="1"/>
          </p:nvPr>
        </p:nvSpPr>
        <p:spPr>
          <a:xfrm>
            <a:off x="574203" y="435564"/>
            <a:ext cx="11617797" cy="313727"/>
          </a:xfrm>
        </p:spPr>
        <p:txBody>
          <a:bodyPr lIns="0" tIns="0" rIns="0" bIns="0">
            <a:noAutofit/>
          </a:bodyPr>
          <a:lstStyle>
            <a:lvl1pPr marL="0" indent="0">
              <a:buNone/>
              <a:defRPr sz="1200" b="1" i="1" spc="100" baseline="0">
                <a:solidFill>
                  <a:schemeClr val="accent1"/>
                </a:solidFill>
                <a:latin typeface="Obviously Wide Lght" pitchFamily="82" charset="77"/>
              </a:defRPr>
            </a:lvl1pPr>
          </a:lstStyle>
          <a:p>
            <a:pPr lvl="0"/>
            <a:r>
              <a:rPr lang="en-US" dirty="0"/>
              <a:t>CLICK TO ADD SUBTITLE</a:t>
            </a:r>
          </a:p>
        </p:txBody>
      </p:sp>
      <p:sp>
        <p:nvSpPr>
          <p:cNvPr id="42" name="Slide Number Placeholder 5">
            <a:extLst>
              <a:ext uri="{FF2B5EF4-FFF2-40B4-BE49-F238E27FC236}">
                <a16:creationId xmlns:a16="http://schemas.microsoft.com/office/drawing/2014/main" id="{111E1E4F-BBDB-4343-961C-D749405F4462}"/>
              </a:ext>
            </a:extLst>
          </p:cNvPr>
          <p:cNvSpPr txBox="1">
            <a:spLocks/>
          </p:cNvSpPr>
          <p:nvPr userDrawn="1"/>
        </p:nvSpPr>
        <p:spPr>
          <a:xfrm>
            <a:off x="9310571" y="639717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Gentona Book"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B21313-48D6-BF45-9C7F-8CB603AB36D7}" type="slidenum">
              <a:rPr lang="en-US" smtClean="0">
                <a:solidFill>
                  <a:schemeClr val="accent2"/>
                </a:solidFill>
              </a:rPr>
              <a:pPr/>
              <a:t>‹#›</a:t>
            </a:fld>
            <a:endParaRPr lang="en-US" dirty="0">
              <a:solidFill>
                <a:schemeClr val="accent2"/>
              </a:solidFill>
            </a:endParaRPr>
          </a:p>
        </p:txBody>
      </p:sp>
      <p:cxnSp>
        <p:nvCxnSpPr>
          <p:cNvPr id="23" name="Straight Connector 22">
            <a:extLst>
              <a:ext uri="{FF2B5EF4-FFF2-40B4-BE49-F238E27FC236}">
                <a16:creationId xmlns:a16="http://schemas.microsoft.com/office/drawing/2014/main" id="{CCC92E42-019E-7842-9DEE-520220BA4B23}"/>
              </a:ext>
            </a:extLst>
          </p:cNvPr>
          <p:cNvCxnSpPr/>
          <p:nvPr userDrawn="1"/>
        </p:nvCxnSpPr>
        <p:spPr>
          <a:xfrm>
            <a:off x="4997931" y="4635795"/>
            <a:ext cx="4900981"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object 3">
            <a:extLst>
              <a:ext uri="{FF2B5EF4-FFF2-40B4-BE49-F238E27FC236}">
                <a16:creationId xmlns:a16="http://schemas.microsoft.com/office/drawing/2014/main" id="{4607F7FB-97DA-B34E-B954-D2BBAF88428A}"/>
              </a:ext>
            </a:extLst>
          </p:cNvPr>
          <p:cNvPicPr/>
          <p:nvPr userDrawn="1"/>
        </p:nvPicPr>
        <p:blipFill>
          <a:blip r:embed="rId2" cstate="print">
            <a:alphaModFix/>
          </a:blip>
          <a:stretch>
            <a:fillRect/>
          </a:stretch>
        </p:blipFill>
        <p:spPr>
          <a:xfrm>
            <a:off x="0" y="-1"/>
            <a:ext cx="12215405" cy="299322"/>
          </a:xfrm>
          <a:prstGeom prst="rect">
            <a:avLst/>
          </a:prstGeom>
        </p:spPr>
      </p:pic>
    </p:spTree>
    <p:extLst>
      <p:ext uri="{BB962C8B-B14F-4D97-AF65-F5344CB8AC3E}">
        <p14:creationId xmlns:p14="http://schemas.microsoft.com/office/powerpoint/2010/main" val="1631258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92097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79B5B70-7BCB-6E49-98CE-C027918E633A}" type="datetimeFigureOut">
              <a:rPr lang="en-US" smtClean="0"/>
              <a:t>5/31/2022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A719E0-387C-5046-BA46-94297A2954A5}" type="slidenum">
              <a:rPr lang="en-US" smtClean="0"/>
              <a:t>‹#›</a:t>
            </a:fld>
            <a:endParaRPr lang="en-US"/>
          </a:p>
        </p:txBody>
      </p:sp>
    </p:spTree>
    <p:extLst>
      <p:ext uri="{BB962C8B-B14F-4D97-AF65-F5344CB8AC3E}">
        <p14:creationId xmlns:p14="http://schemas.microsoft.com/office/powerpoint/2010/main" val="1948164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tags" Target="../tags/tag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customXml" Target="../../customXml/item1.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16.xml"/><Relationship Id="rId2" Type="http://schemas.openxmlformats.org/officeDocument/2006/relationships/slideLayout" Target="../slideLayouts/slideLayout26.xml"/><Relationship Id="rId16" Type="http://schemas.openxmlformats.org/officeDocument/2006/relationships/customXml" Target="../../customXml/item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ags" Target="../tags/tag31.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customXml" Target="../../customXml/item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1C51BDD-DC0A-0142-904B-B5B6A16038BA}"/>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410530" y="6239172"/>
            <a:ext cx="3352747" cy="470094"/>
          </a:xfrm>
          <a:prstGeom prst="rect">
            <a:avLst/>
          </a:prstGeom>
        </p:spPr>
      </p:pic>
      <p:pic>
        <p:nvPicPr>
          <p:cNvPr id="13" name="Picture 12"/>
          <p:cNvPicPr>
            <a:picLocks noChangeAspect="1"/>
          </p:cNvPicPr>
          <p:nvPr userDrawn="1"/>
        </p:nvPicPr>
        <p:blipFill>
          <a:blip r:embed="rId16"/>
          <a:stretch>
            <a:fillRect/>
          </a:stretch>
        </p:blipFill>
        <p:spPr>
          <a:xfrm>
            <a:off x="11135568" y="5845272"/>
            <a:ext cx="863994" cy="863994"/>
          </a:xfrm>
          <a:prstGeom prst="rect">
            <a:avLst/>
          </a:prstGeom>
        </p:spPr>
      </p:pic>
    </p:spTree>
    <p:extLst>
      <p:ext uri="{BB962C8B-B14F-4D97-AF65-F5344CB8AC3E}">
        <p14:creationId xmlns:p14="http://schemas.microsoft.com/office/powerpoint/2010/main" val="591060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ackgroundpolitico.png"/>
          <p:cNvPicPr>
            <a:picLocks noChangeAspect="1"/>
          </p:cNvPicPr>
          <p:nvPr/>
        </p:nvPicPr>
        <p:blipFill>
          <a:blip r:embed="rId17" cstate="email">
            <a:grayscl/>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6" name="Rectangle 5"/>
          <p:cNvSpPr/>
          <p:nvPr/>
        </p:nvSpPr>
        <p:spPr>
          <a:xfrm>
            <a:off x="0" y="1"/>
            <a:ext cx="12192000" cy="6858001"/>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rtlCol="0" anchor="ctr"/>
          <a:lstStyle/>
          <a:p>
            <a:pPr algn="ctr"/>
            <a:endParaRPr lang="en-JM" sz="1799" dirty="0">
              <a:solidFill>
                <a:srgbClr val="F34F57"/>
              </a:solidFill>
              <a:latin typeface="Calibri"/>
            </a:endParaRPr>
          </a:p>
        </p:txBody>
      </p:sp>
      <p:sp>
        <p:nvSpPr>
          <p:cNvPr id="2" name="Title Placeholder 1"/>
          <p:cNvSpPr>
            <a:spLocks noGrp="1"/>
          </p:cNvSpPr>
          <p:nvPr>
            <p:ph type="title"/>
          </p:nvPr>
        </p:nvSpPr>
        <p:spPr>
          <a:xfrm>
            <a:off x="683235" y="303165"/>
            <a:ext cx="10412618" cy="1143000"/>
          </a:xfrm>
          <a:prstGeom prst="rect">
            <a:avLst/>
          </a:prstGeom>
        </p:spPr>
        <p:txBody>
          <a:bodyPr vert="horz" lIns="121954" tIns="60977" rIns="121954" bIns="6097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083" y="1604788"/>
            <a:ext cx="10424051"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5"/>
      <p:tags r:id="rId16"/>
    </p:custDataLst>
    <p:extLst>
      <p:ext uri="{BB962C8B-B14F-4D97-AF65-F5344CB8AC3E}">
        <p14:creationId xmlns:p14="http://schemas.microsoft.com/office/powerpoint/2010/main" val="3536327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609463" rtl="0" eaLnBrk="1" latinLnBrk="0" hangingPunct="1">
        <a:spcBef>
          <a:spcPct val="0"/>
        </a:spcBef>
        <a:buNone/>
        <a:defRPr sz="3698" b="0" kern="1200" spc="-200">
          <a:solidFill>
            <a:schemeClr val="tx1"/>
          </a:solidFill>
          <a:latin typeface="+mj-lt"/>
          <a:ea typeface="Montserrat" panose="02000505000000020004" pitchFamily="2" charset="0"/>
          <a:cs typeface="Montserrat" panose="02000505000000020004" pitchFamily="2" charset="0"/>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Lato Regular"/>
          <a:ea typeface="+mn-ea"/>
          <a:cs typeface="Lato Regular"/>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Lato Regular"/>
          <a:ea typeface="+mn-ea"/>
          <a:cs typeface="Lato Regular"/>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Lato Regular"/>
          <a:ea typeface="+mn-ea"/>
          <a:cs typeface="Lato Regular"/>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Lato Regular"/>
          <a:ea typeface="+mn-ea"/>
          <a:cs typeface="Lato Regular"/>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Lato Light"/>
                <a:ea typeface="Lato Light"/>
                <a:cs typeface="Lato Light"/>
              </a:defRPr>
            </a:lvl1pPr>
          </a:lstStyle>
          <a:p>
            <a:fld id="{43EA3BA3-8CC8-DB45-8DDC-CB95A4997F49}" type="slidenum">
              <a:rPr lang="en-US" smtClean="0"/>
              <a:pPr/>
              <a:t>‹#›</a:t>
            </a:fld>
            <a:endParaRPr lang="en-US" dirty="0"/>
          </a:p>
        </p:txBody>
      </p:sp>
      <p:sp>
        <p:nvSpPr>
          <p:cNvPr id="3" name="Title Placeholder 2"/>
          <p:cNvSpPr>
            <a:spLocks noGrp="1"/>
          </p:cNvSpPr>
          <p:nvPr>
            <p:ph type="title"/>
          </p:nvPr>
        </p:nvSpPr>
        <p:spPr>
          <a:xfrm>
            <a:off x="647653" y="504238"/>
            <a:ext cx="10972800" cy="625003"/>
          </a:xfrm>
          <a:prstGeom prst="rect">
            <a:avLst/>
          </a:prstGeom>
        </p:spPr>
        <p:txBody>
          <a:bodyPr vert="horz" lIns="36576" tIns="36576" rIns="36576" bIns="36576" rtlCol="0" anchor="t" anchorCtr="0">
            <a:noAutofit/>
          </a:bodyPr>
          <a:lstStyle/>
          <a:p>
            <a:r>
              <a:rPr lang="en-US"/>
              <a:t>Click to edit Master title style</a:t>
            </a:r>
            <a:endParaRPr lang="en-US" dirty="0"/>
          </a:p>
        </p:txBody>
      </p:sp>
      <p:sp>
        <p:nvSpPr>
          <p:cNvPr id="4" name="Footer Placeholder 3"/>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Lato Light"/>
                <a:ea typeface="Lato Light"/>
                <a:cs typeface="Lato Light"/>
              </a:defRPr>
            </a:lvl1pPr>
          </a:lstStyle>
          <a:p>
            <a:endParaRPr lang="en-US" dirty="0"/>
          </a:p>
        </p:txBody>
      </p:sp>
      <p:sp>
        <p:nvSpPr>
          <p:cNvPr id="5" name="Date Placeholder 4"/>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Lato Light"/>
                <a:ea typeface="Lato Light"/>
                <a:cs typeface="Lato Light"/>
              </a:defRPr>
            </a:lvl1pPr>
          </a:lstStyle>
          <a:p>
            <a:fld id="{FE6C8364-8B66-2E47-BEB4-4C52B696C677}" type="datetimeFigureOut">
              <a:rPr lang="en-US" smtClean="0"/>
              <a:pPr/>
              <a:t>5/31/2022</a:t>
            </a:fld>
            <a:endParaRPr lang="en-US" dirty="0"/>
          </a:p>
        </p:txBody>
      </p:sp>
      <p:sp>
        <p:nvSpPr>
          <p:cNvPr id="6" name="Text Placeholder 5"/>
          <p:cNvSpPr>
            <a:spLocks noGrp="1"/>
          </p:cNvSpPr>
          <p:nvPr>
            <p:ph type="body" idx="1"/>
          </p:nvPr>
        </p:nvSpPr>
        <p:spPr>
          <a:xfrm>
            <a:off x="647653"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custData r:id="rId16"/>
      <p:tags r:id="rId17"/>
    </p:custDataLst>
    <p:extLst>
      <p:ext uri="{BB962C8B-B14F-4D97-AF65-F5344CB8AC3E}">
        <p14:creationId xmlns:p14="http://schemas.microsoft.com/office/powerpoint/2010/main" val="42482806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ransition spd="med"/>
  <p:txStyles>
    <p:titleStyle>
      <a:lvl1pPr algn="l" defTabSz="410730" eaLnBrk="1" hangingPunct="1">
        <a:defRPr sz="3600" b="1" i="0" spc="-150">
          <a:solidFill>
            <a:schemeClr val="tx1"/>
          </a:solidFill>
          <a:latin typeface="+mj-lt"/>
          <a:ea typeface="Lato Light"/>
          <a:cs typeface="Lato Light"/>
          <a:sym typeface="Helvetica Light"/>
        </a:defRPr>
      </a:lvl1pPr>
      <a:lvl2pPr indent="160721" algn="ctr" defTabSz="410730" eaLnBrk="1" hangingPunct="1">
        <a:defRPr sz="5600">
          <a:latin typeface="+mn-lt"/>
          <a:ea typeface="+mn-ea"/>
          <a:cs typeface="+mn-cs"/>
          <a:sym typeface="Helvetica Light"/>
        </a:defRPr>
      </a:lvl2pPr>
      <a:lvl3pPr indent="321441" algn="ctr" defTabSz="410730" eaLnBrk="1" hangingPunct="1">
        <a:defRPr sz="5600">
          <a:latin typeface="+mn-lt"/>
          <a:ea typeface="+mn-ea"/>
          <a:cs typeface="+mn-cs"/>
          <a:sym typeface="Helvetica Light"/>
        </a:defRPr>
      </a:lvl3pPr>
      <a:lvl4pPr indent="482163" algn="ctr" defTabSz="410730" eaLnBrk="1" hangingPunct="1">
        <a:defRPr sz="5600">
          <a:latin typeface="+mn-lt"/>
          <a:ea typeface="+mn-ea"/>
          <a:cs typeface="+mn-cs"/>
          <a:sym typeface="Helvetica Light"/>
        </a:defRPr>
      </a:lvl4pPr>
      <a:lvl5pPr indent="642883" algn="ctr" defTabSz="410730" eaLnBrk="1" hangingPunct="1">
        <a:defRPr sz="5600">
          <a:latin typeface="+mn-lt"/>
          <a:ea typeface="+mn-ea"/>
          <a:cs typeface="+mn-cs"/>
          <a:sym typeface="Helvetica Light"/>
        </a:defRPr>
      </a:lvl5pPr>
      <a:lvl6pPr indent="803603" algn="ctr" defTabSz="410730" eaLnBrk="1" hangingPunct="1">
        <a:defRPr sz="5600">
          <a:latin typeface="+mn-lt"/>
          <a:ea typeface="+mn-ea"/>
          <a:cs typeface="+mn-cs"/>
          <a:sym typeface="Helvetica Light"/>
        </a:defRPr>
      </a:lvl6pPr>
      <a:lvl7pPr indent="964324" algn="ctr" defTabSz="410730" eaLnBrk="1" hangingPunct="1">
        <a:defRPr sz="5600">
          <a:latin typeface="+mn-lt"/>
          <a:ea typeface="+mn-ea"/>
          <a:cs typeface="+mn-cs"/>
          <a:sym typeface="Helvetica Light"/>
        </a:defRPr>
      </a:lvl7pPr>
      <a:lvl8pPr indent="1125045" algn="ctr" defTabSz="410730" eaLnBrk="1" hangingPunct="1">
        <a:defRPr sz="5600">
          <a:latin typeface="+mn-lt"/>
          <a:ea typeface="+mn-ea"/>
          <a:cs typeface="+mn-cs"/>
          <a:sym typeface="Helvetica Light"/>
        </a:defRPr>
      </a:lvl8pPr>
      <a:lvl9pPr indent="1285765" algn="ctr" defTabSz="410730" eaLnBrk="1" hangingPunct="1">
        <a:defRPr sz="5600">
          <a:latin typeface="+mn-lt"/>
          <a:ea typeface="+mn-ea"/>
          <a:cs typeface="+mn-cs"/>
          <a:sym typeface="Helvetica Light"/>
        </a:defRPr>
      </a:lvl9pPr>
    </p:titleStyle>
    <p:bodyStyle>
      <a:lvl1pPr marL="31251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1pPr>
      <a:lvl2pPr marL="625024"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2pPr>
      <a:lvl3pPr marL="937538"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3pPr>
      <a:lvl4pPr marL="1250050"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4pPr>
      <a:lvl5pPr marL="1562562" indent="-312512" defTabSz="410730" eaLnBrk="1" hangingPunct="1">
        <a:spcBef>
          <a:spcPts val="2953"/>
        </a:spcBef>
        <a:buSzPct val="75000"/>
        <a:buChar char="•"/>
        <a:defRPr sz="2100">
          <a:solidFill>
            <a:schemeClr val="bg1">
              <a:lumMod val="65000"/>
            </a:schemeClr>
          </a:solidFill>
          <a:latin typeface="+mn-lt"/>
          <a:ea typeface="Lato Light"/>
          <a:cs typeface="Lato Regular"/>
          <a:sym typeface="Helvetica Light"/>
        </a:defRPr>
      </a:lvl5pPr>
      <a:lvl6pPr marL="1875074" indent="-312512" defTabSz="410730" eaLnBrk="1" hangingPunct="1">
        <a:spcBef>
          <a:spcPts val="2953"/>
        </a:spcBef>
        <a:buSzPct val="75000"/>
        <a:buChar char="•"/>
        <a:defRPr sz="2500">
          <a:latin typeface="+mn-lt"/>
          <a:ea typeface="+mn-ea"/>
          <a:cs typeface="+mn-cs"/>
          <a:sym typeface="Helvetica Light"/>
        </a:defRPr>
      </a:lvl6pPr>
      <a:lvl7pPr marL="2187587" indent="-312512" defTabSz="410730" eaLnBrk="1" hangingPunct="1">
        <a:spcBef>
          <a:spcPts val="2953"/>
        </a:spcBef>
        <a:buSzPct val="75000"/>
        <a:buChar char="•"/>
        <a:defRPr sz="2500">
          <a:latin typeface="+mn-lt"/>
          <a:ea typeface="+mn-ea"/>
          <a:cs typeface="+mn-cs"/>
          <a:sym typeface="Helvetica Light"/>
        </a:defRPr>
      </a:lvl7pPr>
      <a:lvl8pPr marL="2500099" indent="-312512" defTabSz="410730" eaLnBrk="1" hangingPunct="1">
        <a:spcBef>
          <a:spcPts val="2953"/>
        </a:spcBef>
        <a:buSzPct val="75000"/>
        <a:buChar char="•"/>
        <a:defRPr sz="2500">
          <a:latin typeface="+mn-lt"/>
          <a:ea typeface="+mn-ea"/>
          <a:cs typeface="+mn-cs"/>
          <a:sym typeface="Helvetica Light"/>
        </a:defRPr>
      </a:lvl8pPr>
      <a:lvl9pPr marL="2812612" indent="-312512" defTabSz="410730" eaLnBrk="1" hangingPunct="1">
        <a:spcBef>
          <a:spcPts val="2953"/>
        </a:spcBef>
        <a:buSzPct val="75000"/>
        <a:buChar char="•"/>
        <a:defRPr sz="2500">
          <a:latin typeface="+mn-lt"/>
          <a:ea typeface="+mn-ea"/>
          <a:cs typeface="+mn-cs"/>
          <a:sym typeface="Helvetica Light"/>
        </a:defRPr>
      </a:lvl9pPr>
    </p:bodyStyle>
    <p:otherStyle>
      <a:lvl1pPr algn="ctr" defTabSz="410730" eaLnBrk="1" hangingPunct="1">
        <a:defRPr>
          <a:solidFill>
            <a:schemeClr val="tx1"/>
          </a:solidFill>
          <a:latin typeface="+mn-lt"/>
          <a:ea typeface="+mn-ea"/>
          <a:cs typeface="+mn-cs"/>
          <a:sym typeface="Helvetica Light"/>
        </a:defRPr>
      </a:lvl1pPr>
      <a:lvl2pPr indent="160721" algn="ctr" defTabSz="410730" eaLnBrk="1" hangingPunct="1">
        <a:defRPr>
          <a:solidFill>
            <a:schemeClr val="tx1"/>
          </a:solidFill>
          <a:latin typeface="+mn-lt"/>
          <a:ea typeface="+mn-ea"/>
          <a:cs typeface="+mn-cs"/>
          <a:sym typeface="Helvetica Light"/>
        </a:defRPr>
      </a:lvl2pPr>
      <a:lvl3pPr indent="321441" algn="ctr" defTabSz="410730" eaLnBrk="1" hangingPunct="1">
        <a:defRPr>
          <a:solidFill>
            <a:schemeClr val="tx1"/>
          </a:solidFill>
          <a:latin typeface="+mn-lt"/>
          <a:ea typeface="+mn-ea"/>
          <a:cs typeface="+mn-cs"/>
          <a:sym typeface="Helvetica Light"/>
        </a:defRPr>
      </a:lvl3pPr>
      <a:lvl4pPr indent="482163" algn="ctr" defTabSz="410730" eaLnBrk="1" hangingPunct="1">
        <a:defRPr>
          <a:solidFill>
            <a:schemeClr val="tx1"/>
          </a:solidFill>
          <a:latin typeface="+mn-lt"/>
          <a:ea typeface="+mn-ea"/>
          <a:cs typeface="+mn-cs"/>
          <a:sym typeface="Helvetica Light"/>
        </a:defRPr>
      </a:lvl4pPr>
      <a:lvl5pPr indent="642883" algn="ctr" defTabSz="410730" eaLnBrk="1" hangingPunct="1">
        <a:defRPr>
          <a:solidFill>
            <a:schemeClr val="tx1"/>
          </a:solidFill>
          <a:latin typeface="+mn-lt"/>
          <a:ea typeface="+mn-ea"/>
          <a:cs typeface="+mn-cs"/>
          <a:sym typeface="Helvetica Light"/>
        </a:defRPr>
      </a:lvl5pPr>
      <a:lvl6pPr indent="803603" algn="ctr" defTabSz="410730" eaLnBrk="1" hangingPunct="1">
        <a:defRPr>
          <a:solidFill>
            <a:schemeClr val="tx1"/>
          </a:solidFill>
          <a:latin typeface="+mn-lt"/>
          <a:ea typeface="+mn-ea"/>
          <a:cs typeface="+mn-cs"/>
          <a:sym typeface="Helvetica Light"/>
        </a:defRPr>
      </a:lvl6pPr>
      <a:lvl7pPr indent="964324" algn="ctr" defTabSz="410730" eaLnBrk="1" hangingPunct="1">
        <a:defRPr>
          <a:solidFill>
            <a:schemeClr val="tx1"/>
          </a:solidFill>
          <a:latin typeface="+mn-lt"/>
          <a:ea typeface="+mn-ea"/>
          <a:cs typeface="+mn-cs"/>
          <a:sym typeface="Helvetica Light"/>
        </a:defRPr>
      </a:lvl7pPr>
      <a:lvl8pPr indent="1125045" algn="ctr" defTabSz="410730" eaLnBrk="1" hangingPunct="1">
        <a:defRPr>
          <a:solidFill>
            <a:schemeClr val="tx1"/>
          </a:solidFill>
          <a:latin typeface="+mn-lt"/>
          <a:ea typeface="+mn-ea"/>
          <a:cs typeface="+mn-cs"/>
          <a:sym typeface="Helvetica Light"/>
        </a:defRPr>
      </a:lvl8pPr>
      <a:lvl9pPr indent="1285765" algn="ctr" defTabSz="410730" eaLnBrk="1" hangingPunct="1">
        <a:defRPr>
          <a:solidFill>
            <a:schemeClr val="tx1"/>
          </a:solidFill>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9890639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9976EA-7C62-434D-9462-7BB6E9BEF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0F4E61-99CE-5145-A3A8-8F49304CCE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7D438C8-C7E9-D044-BBBB-A02BA196269A}"/>
              </a:ext>
            </a:extLst>
          </p:cNvPr>
          <p:cNvSpPr>
            <a:spLocks noGrp="1"/>
          </p:cNvSpPr>
          <p:nvPr>
            <p:ph type="sldNum" sz="quarter" idx="4"/>
          </p:nvPr>
        </p:nvSpPr>
        <p:spPr>
          <a:xfrm>
            <a:off x="9310571" y="6397178"/>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entona Book" pitchFamily="2" charset="77"/>
              </a:defRPr>
            </a:lvl1pPr>
          </a:lstStyle>
          <a:p>
            <a:fld id="{56B21313-48D6-BF45-9C7F-8CB603AB36D7}" type="slidenum">
              <a:rPr lang="en-US" smtClean="0"/>
              <a:pPr/>
              <a:t>‹#›</a:t>
            </a:fld>
            <a:endParaRPr lang="en-US"/>
          </a:p>
        </p:txBody>
      </p:sp>
    </p:spTree>
    <p:extLst>
      <p:ext uri="{BB962C8B-B14F-4D97-AF65-F5344CB8AC3E}">
        <p14:creationId xmlns:p14="http://schemas.microsoft.com/office/powerpoint/2010/main" val="202614123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Lst>
  <p:txStyles>
    <p:titleStyle>
      <a:lvl1pPr algn="l" defTabSz="914400" rtl="0" eaLnBrk="1" latinLnBrk="0" hangingPunct="1">
        <a:lnSpc>
          <a:spcPct val="90000"/>
        </a:lnSpc>
        <a:spcBef>
          <a:spcPct val="0"/>
        </a:spcBef>
        <a:buNone/>
        <a:defRPr sz="4400" b="0" i="0" kern="1200">
          <a:solidFill>
            <a:schemeClr val="tx1"/>
          </a:solidFill>
          <a:latin typeface="Gentona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ntona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ntona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ntona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ntona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8.xml"/><Relationship Id="rId5" Type="http://schemas.openxmlformats.org/officeDocument/2006/relationships/image" Target="../media/image14.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3.xml"/><Relationship Id="rId1" Type="http://schemas.openxmlformats.org/officeDocument/2006/relationships/tags" Target="../tags/tag46.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37.jpe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46.wmf"/><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48.jpe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49.tiff"/><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49.tiff"/><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36.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48.jpe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xml"/><Relationship Id="rId1" Type="http://schemas.openxmlformats.org/officeDocument/2006/relationships/tags" Target="../tags/tag74.xml"/><Relationship Id="rId5" Type="http://schemas.openxmlformats.org/officeDocument/2006/relationships/image" Target="../media/image50.png"/><Relationship Id="rId4" Type="http://schemas.openxmlformats.org/officeDocument/2006/relationships/hyperlink" Target="bit.ly/rcr2022"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2.xml"/><Relationship Id="rId1" Type="http://schemas.openxmlformats.org/officeDocument/2006/relationships/tags" Target="../tags/tag75.xml"/><Relationship Id="rId5" Type="http://schemas.openxmlformats.org/officeDocument/2006/relationships/image" Target="../media/image51.png"/><Relationship Id="rId4" Type="http://schemas.openxmlformats.org/officeDocument/2006/relationships/hyperlink" Target="mailto:rio@research.ufl.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2097068" y="1533655"/>
            <a:ext cx="786791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p:cNvSpPr txBox="1"/>
          <p:nvPr/>
        </p:nvSpPr>
        <p:spPr>
          <a:xfrm>
            <a:off x="2005263" y="921880"/>
            <a:ext cx="10112714" cy="586443"/>
          </a:xfrm>
          <a:prstGeom prst="rect">
            <a:avLst/>
          </a:prstGeom>
          <a:noFill/>
        </p:spPr>
        <p:txBody>
          <a:bodyPr wrap="square" rtlCol="0">
            <a:spAutoFit/>
          </a:bodyPr>
          <a:lstStyle/>
          <a:p>
            <a:pPr marL="0" marR="0" lvl="0" indent="0" algn="ctr" defTabSz="914400" rtl="0" eaLnBrk="1" fontAlgn="auto" latinLnBrk="0" hangingPunct="1">
              <a:lnSpc>
                <a:spcPts val="375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FFFFFF"/>
                </a:solidFill>
                <a:effectLst/>
                <a:uLnTx/>
                <a:uFillTx/>
                <a:latin typeface="Gentona SemiBold" charset="0"/>
                <a:ea typeface="Gentona SemiBold" charset="0"/>
                <a:cs typeface="Gentona SemiBold" charset="0"/>
              </a:rPr>
              <a:t>RCR Summer Seminar Series 2022</a:t>
            </a:r>
          </a:p>
        </p:txBody>
      </p:sp>
      <p:sp>
        <p:nvSpPr>
          <p:cNvPr id="9" name="Rectangle 8"/>
          <p:cNvSpPr/>
          <p:nvPr/>
        </p:nvSpPr>
        <p:spPr>
          <a:xfrm>
            <a:off x="280736" y="1958963"/>
            <a:ext cx="10112713" cy="147732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Michelle Leonard Assistant Director, Education &amp; Training Programs | UF Research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Bob Kolb | Assistant Director, Clinical Research | UF CTSI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Cassandra Farley | Research Integrity Officer | UF Research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Terry </a:t>
            </a:r>
            <a:r>
              <a:rPr kumimoji="0" lang="en-US" sz="1800" b="1" i="0" u="none" strike="noStrike" kern="1200" cap="none" spc="0" normalizeH="0" baseline="0" noProof="0" dirty="0" err="1">
                <a:ln>
                  <a:noFill/>
                </a:ln>
                <a:solidFill>
                  <a:prstClr val="white"/>
                </a:solidFill>
                <a:effectLst/>
                <a:uLnTx/>
                <a:uFillTx/>
                <a:latin typeface="Gentona SemiBold" charset="0"/>
                <a:ea typeface="Gentona SemiBold" charset="0"/>
                <a:cs typeface="Gentona SemiBold" charset="0"/>
              </a:rPr>
              <a:t>Selfe</a:t>
            </a: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 | Translational Research &amp; Impact Librarian | UF Health Science Center Libraries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 </a:t>
            </a:r>
          </a:p>
        </p:txBody>
      </p:sp>
      <p:sp>
        <p:nvSpPr>
          <p:cNvPr id="2" name="TextBox 1">
            <a:extLst>
              <a:ext uri="{FF2B5EF4-FFF2-40B4-BE49-F238E27FC236}">
                <a16:creationId xmlns:a16="http://schemas.microsoft.com/office/drawing/2014/main" id="{4538FC0E-5136-4932-9706-C125D1DC7C53}"/>
              </a:ext>
            </a:extLst>
          </p:cNvPr>
          <p:cNvSpPr txBox="1"/>
          <p:nvPr/>
        </p:nvSpPr>
        <p:spPr>
          <a:xfrm>
            <a:off x="266888" y="6050262"/>
            <a:ext cx="5106511" cy="80913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FFC000">
                    <a:lumMod val="20000"/>
                    <a:lumOff val="80000"/>
                  </a:srgbClr>
                </a:solidFill>
                <a:effectLst/>
                <a:uLnTx/>
                <a:uFillTx/>
                <a:latin typeface="Palatino Linotype" panose="02040502050505030304" pitchFamily="18" charset="0"/>
                <a:ea typeface="Calibri" panose="020F0502020204030204" pitchFamily="34" charset="0"/>
                <a:cs typeface="Times New Roman" panose="02020603050405020304" pitchFamily="18" charset="0"/>
              </a:rPr>
              <a:t>The 2022 RCR Summer Seminar Series is funded in part by the Department of Health and Human Services, Office of Research Integrity grant (#ORIIR210068). Disclaimer: </a:t>
            </a:r>
            <a:r>
              <a:rPr kumimoji="0" lang="en-US" sz="1100" b="0" i="1" u="none" strike="noStrike" kern="1200" cap="none" spc="0" normalizeH="0" baseline="0" noProof="0" dirty="0">
                <a:ln>
                  <a:noFill/>
                </a:ln>
                <a:solidFill>
                  <a:srgbClr val="FFC000">
                    <a:lumMod val="20000"/>
                    <a:lumOff val="80000"/>
                  </a:srgbClr>
                </a:solidFill>
                <a:effectLst/>
                <a:uLnTx/>
                <a:uFillTx/>
                <a:latin typeface="Palatino Linotype" panose="02040502050505030304" pitchFamily="18" charset="0"/>
                <a:ea typeface="Calibri" panose="020F0502020204030204" pitchFamily="34" charset="0"/>
                <a:cs typeface="Times New Roman" panose="02020603050405020304" pitchFamily="18" charset="0"/>
              </a:rPr>
              <a:t>The content is solely the responsibility of the authors and does not necessarily represent the official views of the  Dept. of Health and Human Services.</a:t>
            </a:r>
            <a:endParaRPr kumimoji="0" lang="en-US" sz="1100" b="0" i="0" u="none" strike="noStrike" kern="1200" cap="none" spc="0" normalizeH="0" baseline="0" noProof="0" dirty="0">
              <a:ln>
                <a:noFill/>
              </a:ln>
              <a:solidFill>
                <a:srgbClr val="FFC000">
                  <a:lumMod val="20000"/>
                  <a:lumOff val="80000"/>
                </a:srgbClr>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81859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latin typeface="Franklin Gothic Demi" panose="020B0703020102020204" pitchFamily="34" charset="0"/>
              </a:rPr>
              <a:t>Group </a:t>
            </a:r>
            <a:r>
              <a:rPr lang="en-US" sz="6000" i="1">
                <a:latin typeface="Franklin Gothic Demi" panose="020B0703020102020204" pitchFamily="34" charset="0"/>
              </a:rPr>
              <a:t>vs</a:t>
            </a:r>
            <a:r>
              <a:rPr lang="en-US" sz="6000">
                <a:latin typeface="Franklin Gothic Demi" panose="020B0703020102020204" pitchFamily="34" charset="0"/>
              </a:rPr>
              <a:t>. Team</a:t>
            </a:r>
          </a:p>
        </p:txBody>
      </p:sp>
      <p:graphicFrame>
        <p:nvGraphicFramePr>
          <p:cNvPr id="7" name="Content Placeholder 3"/>
          <p:cNvGraphicFramePr>
            <a:graphicFrameLocks/>
          </p:cNvGraphicFramePr>
          <p:nvPr>
            <p:extLst>
              <p:ext uri="{D42A27DB-BD31-4B8C-83A1-F6EECF244321}">
                <p14:modId xmlns:p14="http://schemas.microsoft.com/office/powerpoint/2010/main" val="1656775035"/>
              </p:ext>
            </p:extLst>
          </p:nvPr>
        </p:nvGraphicFramePr>
        <p:xfrm>
          <a:off x="1520791" y="2098314"/>
          <a:ext cx="9153626" cy="4663206"/>
        </p:xfrm>
        <a:graphic>
          <a:graphicData uri="http://schemas.openxmlformats.org/drawingml/2006/table">
            <a:tbl>
              <a:tblPr firstRow="1" bandRow="1"/>
              <a:tblGrid>
                <a:gridCol w="2627431">
                  <a:extLst>
                    <a:ext uri="{9D8B030D-6E8A-4147-A177-3AD203B41FA5}">
                      <a16:colId xmlns:a16="http://schemas.microsoft.com/office/drawing/2014/main" val="20000"/>
                    </a:ext>
                  </a:extLst>
                </a:gridCol>
                <a:gridCol w="2966452">
                  <a:extLst>
                    <a:ext uri="{9D8B030D-6E8A-4147-A177-3AD203B41FA5}">
                      <a16:colId xmlns:a16="http://schemas.microsoft.com/office/drawing/2014/main" val="20001"/>
                    </a:ext>
                  </a:extLst>
                </a:gridCol>
                <a:gridCol w="3559743">
                  <a:extLst>
                    <a:ext uri="{9D8B030D-6E8A-4147-A177-3AD203B41FA5}">
                      <a16:colId xmlns:a16="http://schemas.microsoft.com/office/drawing/2014/main" val="20002"/>
                    </a:ext>
                  </a:extLst>
                </a:gridCol>
              </a:tblGrid>
              <a:tr h="38722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endParaRPr lang="en-US" sz="2800"/>
                    </a:p>
                  </a:txBody>
                  <a:tcPr marT="45707" marB="4570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US" sz="2800"/>
                        <a:t>Groups</a:t>
                      </a:r>
                    </a:p>
                  </a:txBody>
                  <a:tcPr marT="45707" marB="4570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a:r>
                        <a:rPr lang="en-US" sz="2800"/>
                        <a:t>Teams</a:t>
                      </a:r>
                    </a:p>
                  </a:txBody>
                  <a:tcPr marT="45707" marB="4570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extLst>
                  <a:ext uri="{0D108BD9-81ED-4DB2-BD59-A6C34878D82A}">
                    <a16:rowId xmlns:a16="http://schemas.microsoft.com/office/drawing/2014/main" val="10000"/>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Members</a:t>
                      </a:r>
                    </a:p>
                  </a:txBody>
                  <a:tcPr marT="45707" marB="4570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Independent</a:t>
                      </a:r>
                    </a:p>
                  </a:txBody>
                  <a:tcPr marT="45707" marB="4570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Interdependent</a:t>
                      </a:r>
                    </a:p>
                  </a:txBody>
                  <a:tcPr marT="45707" marB="4570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extLst>
                  <a:ext uri="{0D108BD9-81ED-4DB2-BD59-A6C34878D82A}">
                    <a16:rowId xmlns:a16="http://schemas.microsoft.com/office/drawing/2014/main" val="10001"/>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Goals</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Individual</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Shared</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extLst>
                  <a:ext uri="{0D108BD9-81ED-4DB2-BD59-A6C34878D82A}">
                    <a16:rowId xmlns:a16="http://schemas.microsoft.com/office/drawing/2014/main" val="10002"/>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Identity</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Individual (me)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Shared (we)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extLst>
                  <a:ext uri="{0D108BD9-81ED-4DB2-BD59-A6C34878D82A}">
                    <a16:rowId xmlns:a16="http://schemas.microsoft.com/office/drawing/2014/main" val="10003"/>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Leadership</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Often single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May be shared</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extLst>
                  <a:ext uri="{0D108BD9-81ED-4DB2-BD59-A6C34878D82A}">
                    <a16:rowId xmlns:a16="http://schemas.microsoft.com/office/drawing/2014/main" val="10004"/>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Products</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Individual</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Collective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extLst>
                  <a:ext uri="{0D108BD9-81ED-4DB2-BD59-A6C34878D82A}">
                    <a16:rowId xmlns:a16="http://schemas.microsoft.com/office/drawing/2014/main" val="10005"/>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Reward</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Individual</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Collective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extLst>
                  <a:ext uri="{0D108BD9-81ED-4DB2-BD59-A6C34878D82A}">
                    <a16:rowId xmlns:a16="http://schemas.microsoft.com/office/drawing/2014/main" val="10006"/>
                  </a:ext>
                </a:extLst>
              </a:tr>
              <a:tr h="45716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Cohesion</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None/limited </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Esprit de corps</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CA4DA"/>
                    </a:solidFill>
                  </a:tcPr>
                </a:tc>
                <a:extLst>
                  <a:ext uri="{0D108BD9-81ED-4DB2-BD59-A6C34878D82A}">
                    <a16:rowId xmlns:a16="http://schemas.microsoft.com/office/drawing/2014/main" val="10007"/>
                  </a:ext>
                </a:extLst>
              </a:tr>
              <a:tr h="479685">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b="1"/>
                        <a:t>Conflict</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a:t>Reactive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a:r>
                        <a:rPr lang="en-US" sz="2800" dirty="0"/>
                        <a:t>Expected/proactive</a:t>
                      </a:r>
                    </a:p>
                  </a:txBody>
                  <a:tcPr marT="45707" marB="4570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EDBF0"/>
                    </a:solidFill>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3693924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latin typeface="Franklin Gothic Demi" panose="020B0703020102020204" pitchFamily="34" charset="0"/>
              </a:rPr>
              <a:t>Definitions</a:t>
            </a:r>
          </a:p>
        </p:txBody>
      </p:sp>
      <p:graphicFrame>
        <p:nvGraphicFramePr>
          <p:cNvPr id="5" name="Content Placeholder 3"/>
          <p:cNvGraphicFramePr>
            <a:graphicFrameLocks/>
          </p:cNvGraphicFramePr>
          <p:nvPr>
            <p:extLst>
              <p:ext uri="{D42A27DB-BD31-4B8C-83A1-F6EECF244321}">
                <p14:modId xmlns:p14="http://schemas.microsoft.com/office/powerpoint/2010/main" val="2864346683"/>
              </p:ext>
            </p:extLst>
          </p:nvPr>
        </p:nvGraphicFramePr>
        <p:xfrm>
          <a:off x="0" y="1965960"/>
          <a:ext cx="10988248" cy="1463040"/>
        </p:xfrm>
        <a:graphic>
          <a:graphicData uri="http://schemas.openxmlformats.org/drawingml/2006/table">
            <a:tbl>
              <a:tblPr firstRow="1" bandRow="1"/>
              <a:tblGrid>
                <a:gridCol w="3052736">
                  <a:extLst>
                    <a:ext uri="{9D8B030D-6E8A-4147-A177-3AD203B41FA5}">
                      <a16:colId xmlns:a16="http://schemas.microsoft.com/office/drawing/2014/main" val="20000"/>
                    </a:ext>
                  </a:extLst>
                </a:gridCol>
                <a:gridCol w="7935512">
                  <a:extLst>
                    <a:ext uri="{9D8B030D-6E8A-4147-A177-3AD203B41FA5}">
                      <a16:colId xmlns:a16="http://schemas.microsoft.com/office/drawing/2014/main" val="20001"/>
                    </a:ext>
                  </a:extLst>
                </a:gridCol>
              </a:tblGrid>
              <a:tr h="146304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Teams</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two or more people working interdependently (collaborating) towards a shared common goal or task</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extLst>
                  <a:ext uri="{0D108BD9-81ED-4DB2-BD59-A6C34878D82A}">
                    <a16:rowId xmlns:a16="http://schemas.microsoft.com/office/drawing/2014/main" val="10000"/>
                  </a:ext>
                </a:extLst>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2255847747"/>
              </p:ext>
            </p:extLst>
          </p:nvPr>
        </p:nvGraphicFramePr>
        <p:xfrm>
          <a:off x="0" y="3423792"/>
          <a:ext cx="10988248" cy="1463040"/>
        </p:xfrm>
        <a:graphic>
          <a:graphicData uri="http://schemas.openxmlformats.org/drawingml/2006/table">
            <a:tbl>
              <a:tblPr firstRow="1" bandRow="1"/>
              <a:tblGrid>
                <a:gridCol w="3052736">
                  <a:extLst>
                    <a:ext uri="{9D8B030D-6E8A-4147-A177-3AD203B41FA5}">
                      <a16:colId xmlns:a16="http://schemas.microsoft.com/office/drawing/2014/main" val="20000"/>
                    </a:ext>
                  </a:extLst>
                </a:gridCol>
                <a:gridCol w="7935512">
                  <a:extLst>
                    <a:ext uri="{9D8B030D-6E8A-4147-A177-3AD203B41FA5}">
                      <a16:colId xmlns:a16="http://schemas.microsoft.com/office/drawing/2014/main" val="20001"/>
                    </a:ext>
                  </a:extLst>
                </a:gridCol>
              </a:tblGrid>
              <a:tr h="146304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Team-Building</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CA4DA"/>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process of gathering the “right” people &amp; getting them to work together to accomplish a goal/task</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CA4DA"/>
                    </a:solidFill>
                  </a:tcPr>
                </a:tc>
                <a:extLst>
                  <a:ext uri="{0D108BD9-81ED-4DB2-BD59-A6C34878D82A}">
                    <a16:rowId xmlns:a16="http://schemas.microsoft.com/office/drawing/2014/main" val="10000"/>
                  </a:ext>
                </a:extLst>
              </a:tr>
            </a:tbl>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620819375"/>
              </p:ext>
            </p:extLst>
          </p:nvPr>
        </p:nvGraphicFramePr>
        <p:xfrm>
          <a:off x="0" y="4871468"/>
          <a:ext cx="10988248" cy="1280160"/>
        </p:xfrm>
        <a:graphic>
          <a:graphicData uri="http://schemas.openxmlformats.org/drawingml/2006/table">
            <a:tbl>
              <a:tblPr firstRow="1" bandRow="1"/>
              <a:tblGrid>
                <a:gridCol w="3052736">
                  <a:extLst>
                    <a:ext uri="{9D8B030D-6E8A-4147-A177-3AD203B41FA5}">
                      <a16:colId xmlns:a16="http://schemas.microsoft.com/office/drawing/2014/main" val="20000"/>
                    </a:ext>
                  </a:extLst>
                </a:gridCol>
                <a:gridCol w="7935512">
                  <a:extLst>
                    <a:ext uri="{9D8B030D-6E8A-4147-A177-3AD203B41FA5}">
                      <a16:colId xmlns:a16="http://schemas.microsoft.com/office/drawing/2014/main" val="20001"/>
                    </a:ext>
                  </a:extLst>
                </a:gridCol>
              </a:tblGrid>
              <a:tr h="1280160">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Teamwork</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r>
                        <a:rPr lang="en-US" sz="2800" b="1" dirty="0">
                          <a:solidFill>
                            <a:schemeClr val="bg1"/>
                          </a:solidFill>
                        </a:rPr>
                        <a:t>the combined action of a group of people, especially when effective and efficient</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F5B87"/>
                    </a:solid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8643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0"/>
            <a:ext cx="8499763"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We may be evolutionarily programmed for teamwork</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l="6757" r="19112" b="29381"/>
          <a:stretch>
            <a:fillRect/>
          </a:stretch>
        </p:blipFill>
        <p:spPr bwMode="auto">
          <a:xfrm>
            <a:off x="5362066" y="3833133"/>
            <a:ext cx="30035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372" y="2583769"/>
            <a:ext cx="17526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8060" y="1932781"/>
            <a:ext cx="3611562"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422" y="1932781"/>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http://i10.dainikbhaskar.com/thumbnail/655x588/web2images/www.dailybhaskar.com/2015/07/04/2_143599328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60815" y="3888694"/>
            <a:ext cx="18097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9"/>
          <p:cNvSpPr txBox="1">
            <a:spLocks noChangeArrowheads="1"/>
          </p:cNvSpPr>
          <p:nvPr/>
        </p:nvSpPr>
        <p:spPr bwMode="auto">
          <a:xfrm>
            <a:off x="347817" y="2644804"/>
            <a:ext cx="256775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rgbClr val="FF6600"/>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rgbClr val="00CC00"/>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hlink"/>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2"/>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2"/>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2"/>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2"/>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2"/>
              </a:buClr>
              <a:buSzPct val="50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dirty="0">
                <a:solidFill>
                  <a:srgbClr val="182D55"/>
                </a:solidFill>
                <a:latin typeface="Franklin Gothic Book" panose="020B0503020102020204" pitchFamily="34" charset="0"/>
              </a:rPr>
              <a:t>Teams seem to survive better than individuals</a:t>
            </a:r>
          </a:p>
        </p:txBody>
      </p:sp>
    </p:spTree>
    <p:custDataLst>
      <p:tags r:id="rId1"/>
    </p:custDataLst>
    <p:extLst>
      <p:ext uri="{BB962C8B-B14F-4D97-AF65-F5344CB8AC3E}">
        <p14:creationId xmlns:p14="http://schemas.microsoft.com/office/powerpoint/2010/main" val="177659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latin typeface="Franklin Gothic Demi" panose="020B0703020102020204" pitchFamily="34" charset="0"/>
              </a:rPr>
              <a:t>Group </a:t>
            </a:r>
            <a:r>
              <a:rPr lang="en-US" sz="6000" i="1">
                <a:latin typeface="Franklin Gothic Demi" panose="020B0703020102020204" pitchFamily="34" charset="0"/>
              </a:rPr>
              <a:t>vs</a:t>
            </a:r>
            <a:r>
              <a:rPr lang="en-US" sz="6000">
                <a:latin typeface="Franklin Gothic Demi" panose="020B0703020102020204" pitchFamily="34" charset="0"/>
              </a:rPr>
              <a:t>. Team</a:t>
            </a:r>
          </a:p>
        </p:txBody>
      </p:sp>
      <p:pic>
        <p:nvPicPr>
          <p:cNvPr id="19" name="Picture 18" descr="Image result for women's soccer team champ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946" y="2199914"/>
            <a:ext cx="4590745" cy="30604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Florida gators football team group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4691" y="3429000"/>
            <a:ext cx="4581427" cy="25655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72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 Academic Teaming">
            <a:extLst>
              <a:ext uri="{FF2B5EF4-FFF2-40B4-BE49-F238E27FC236}">
                <a16:creationId xmlns:a16="http://schemas.microsoft.com/office/drawing/2014/main" id="{B0D18615-625C-4359-880C-977D84631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31" y="2112990"/>
            <a:ext cx="3985282" cy="4477845"/>
          </a:xfrm>
          <a:prstGeom prst="rect">
            <a:avLst/>
          </a:prstGeom>
          <a:solidFill>
            <a:srgbClr val="182D55"/>
          </a:solidFill>
        </p:spPr>
      </p:pic>
      <p:sp>
        <p:nvSpPr>
          <p:cNvPr id="5" name="Title 5">
            <a:extLst>
              <a:ext uri="{FF2B5EF4-FFF2-40B4-BE49-F238E27FC236}">
                <a16:creationId xmlns:a16="http://schemas.microsoft.com/office/drawing/2014/main" id="{4E92F404-C034-473E-AADD-1A91990B6E4C}"/>
              </a:ext>
            </a:extLst>
          </p:cNvPr>
          <p:cNvSpPr txBox="1">
            <a:spLocks/>
          </p:cNvSpPr>
          <p:nvPr/>
        </p:nvSpPr>
        <p:spPr>
          <a:xfrm>
            <a:off x="6311590" y="2354871"/>
            <a:ext cx="5018049" cy="27050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182D55"/>
                </a:solidFill>
                <a:latin typeface="Franklin Gothic Heavy" panose="020B0903020102020204" pitchFamily="34" charset="0"/>
              </a:rPr>
              <a:t>Teaming</a:t>
            </a:r>
            <a:r>
              <a:rPr lang="en-US" sz="2800" dirty="0">
                <a:solidFill>
                  <a:srgbClr val="182D55"/>
                </a:solidFill>
                <a:latin typeface="Franklin Gothic Book" panose="020B0503020102020204" pitchFamily="34" charset="0"/>
              </a:rPr>
              <a:t> is teamwork on the fly. It involves coordinating and collaborating across tasks without the benefit of stable team structures. Teaming calls for developing both affective (feeling) and cognitive (thinking) skills. </a:t>
            </a:r>
          </a:p>
        </p:txBody>
      </p:sp>
      <p:pic>
        <p:nvPicPr>
          <p:cNvPr id="6" name="Picture 5">
            <a:extLst>
              <a:ext uri="{FF2B5EF4-FFF2-40B4-BE49-F238E27FC236}">
                <a16:creationId xmlns:a16="http://schemas.microsoft.com/office/drawing/2014/main" id="{1D5F893E-7DF7-4773-8771-D1E1A7C327A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7" name="Rectangle 6">
            <a:extLst>
              <a:ext uri="{FF2B5EF4-FFF2-40B4-BE49-F238E27FC236}">
                <a16:creationId xmlns:a16="http://schemas.microsoft.com/office/drawing/2014/main" id="{CD813715-FC44-491B-AC78-3BD16558C60A}"/>
              </a:ext>
            </a:extLst>
          </p:cNvPr>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latin typeface="Franklin Gothic Demi" panose="020B0703020102020204" pitchFamily="34" charset="0"/>
              </a:rPr>
              <a:t>Teaming</a:t>
            </a:r>
          </a:p>
        </p:txBody>
      </p:sp>
      <p:sp>
        <p:nvSpPr>
          <p:cNvPr id="4" name="Rectangle 3">
            <a:extLst>
              <a:ext uri="{FF2B5EF4-FFF2-40B4-BE49-F238E27FC236}">
                <a16:creationId xmlns:a16="http://schemas.microsoft.com/office/drawing/2014/main" id="{05AE25BC-0D67-45DE-BD6A-623339F76CD7}"/>
              </a:ext>
            </a:extLst>
          </p:cNvPr>
          <p:cNvSpPr/>
          <p:nvPr/>
        </p:nvSpPr>
        <p:spPr>
          <a:xfrm>
            <a:off x="6311590" y="5527193"/>
            <a:ext cx="4706930" cy="738664"/>
          </a:xfrm>
          <a:prstGeom prst="rect">
            <a:avLst/>
          </a:prstGeom>
        </p:spPr>
        <p:txBody>
          <a:bodyPr wrap="square">
            <a:spAutoFit/>
          </a:bodyPr>
          <a:lstStyle/>
          <a:p>
            <a:r>
              <a:rPr lang="en-US" sz="1400" dirty="0">
                <a:solidFill>
                  <a:srgbClr val="182D55"/>
                </a:solidFill>
                <a:latin typeface="Franklin Gothic Book" panose="020B0503020102020204" pitchFamily="34" charset="0"/>
              </a:rPr>
              <a:t>Edmondson, A. C. (2012). </a:t>
            </a:r>
            <a:r>
              <a:rPr lang="en-US" sz="1400" i="1" dirty="0">
                <a:solidFill>
                  <a:srgbClr val="182D55"/>
                </a:solidFill>
                <a:latin typeface="Franklin Gothic Book" panose="020B0503020102020204" pitchFamily="34" charset="0"/>
              </a:rPr>
              <a:t>Teaming: How organizations learn, innovate, and compete in the knowledge economy</a:t>
            </a:r>
            <a:r>
              <a:rPr lang="en-US" sz="1400" dirty="0">
                <a:solidFill>
                  <a:srgbClr val="182D55"/>
                </a:solidFill>
                <a:latin typeface="Franklin Gothic Book" panose="020B0503020102020204" pitchFamily="34" charset="0"/>
              </a:rPr>
              <a:t>. John Wiley &amp; Sons.</a:t>
            </a:r>
          </a:p>
        </p:txBody>
      </p:sp>
    </p:spTree>
    <p:custDataLst>
      <p:tags r:id="rId1"/>
    </p:custDataLst>
    <p:extLst>
      <p:ext uri="{BB962C8B-B14F-4D97-AF65-F5344CB8AC3E}">
        <p14:creationId xmlns:p14="http://schemas.microsoft.com/office/powerpoint/2010/main" val="4039821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Teamwork and taskwork</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rmAutofit/>
          </a:bodyPr>
          <a:lstStyle/>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Team:</a:t>
            </a:r>
            <a:r>
              <a:rPr lang="en-US" sz="2400" b="0" i="0" u="none" strike="noStrike" dirty="0">
                <a:solidFill>
                  <a:schemeClr val="tx1">
                    <a:lumMod val="95000"/>
                    <a:lumOff val="5000"/>
                  </a:schemeClr>
                </a:solidFill>
                <a:effectLst/>
                <a:latin typeface="Franklin Gothic Book" panose="020B0503020102020204" pitchFamily="34" charset="0"/>
              </a:rPr>
              <a:t> A group of individuals who are dependent on one another to achieve a common goal.</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Taskwork:</a:t>
            </a:r>
            <a:r>
              <a:rPr lang="en-US" sz="2400" b="0" i="0" u="none" strike="noStrike" dirty="0">
                <a:solidFill>
                  <a:schemeClr val="tx1">
                    <a:lumMod val="95000"/>
                    <a:lumOff val="5000"/>
                  </a:schemeClr>
                </a:solidFill>
                <a:effectLst/>
                <a:latin typeface="Franklin Gothic Book" panose="020B0503020102020204" pitchFamily="34" charset="0"/>
              </a:rPr>
              <a:t> The team’s efforts to produce deliverables to achieve its common goal.</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Teamwork:</a:t>
            </a:r>
            <a:r>
              <a:rPr lang="en-US" sz="2400" b="0" i="0" u="none" strike="noStrike" dirty="0">
                <a:solidFill>
                  <a:schemeClr val="tx1">
                    <a:lumMod val="95000"/>
                    <a:lumOff val="5000"/>
                  </a:schemeClr>
                </a:solidFill>
                <a:effectLst/>
                <a:latin typeface="Franklin Gothic Book" panose="020B0503020102020204" pitchFamily="34" charset="0"/>
              </a:rPr>
              <a:t> The integration of the behaviors, thoughts, feelings and attitudes of team members as they collaborate to complete tasks to achieve a common goal.</a:t>
            </a:r>
          </a:p>
          <a:p>
            <a:pPr marL="0" indent="0">
              <a:buNone/>
            </a:pPr>
            <a:endParaRPr lang="en-US" sz="2400" dirty="0">
              <a:solidFill>
                <a:schemeClr val="tx1">
                  <a:lumMod val="95000"/>
                  <a:lumOff val="5000"/>
                </a:schemeClr>
              </a:solidFill>
              <a:latin typeface="Franklin Gothic Book" panose="020B0503020102020204" pitchFamily="34" charset="0"/>
            </a:endParaRPr>
          </a:p>
        </p:txBody>
      </p:sp>
      <p:sp>
        <p:nvSpPr>
          <p:cNvPr id="9" name="Speech Bubble: Rectangle 8">
            <a:extLst>
              <a:ext uri="{FF2B5EF4-FFF2-40B4-BE49-F238E27FC236}">
                <a16:creationId xmlns:a16="http://schemas.microsoft.com/office/drawing/2014/main" id="{9BD2CDBE-B6B9-4377-A0AB-8DC8EFA856BD}"/>
              </a:ext>
            </a:extLst>
          </p:cNvPr>
          <p:cNvSpPr/>
          <p:nvPr/>
        </p:nvSpPr>
        <p:spPr>
          <a:xfrm>
            <a:off x="7205030" y="1905122"/>
            <a:ext cx="1784733" cy="1002535"/>
          </a:xfrm>
          <a:prstGeom prst="wedgeRectCallout">
            <a:avLst>
              <a:gd name="adj1" fmla="val -49845"/>
              <a:gd name="adj2" fmla="val 82280"/>
            </a:avLst>
          </a:prstGeom>
          <a:solidFill>
            <a:srgbClr val="C00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Demi" panose="020B0703020102020204" pitchFamily="34" charset="0"/>
              </a:rPr>
              <a:t>WHO</a:t>
            </a:r>
          </a:p>
        </p:txBody>
      </p:sp>
      <p:sp>
        <p:nvSpPr>
          <p:cNvPr id="11" name="Speech Bubble: Rectangle 10">
            <a:extLst>
              <a:ext uri="{FF2B5EF4-FFF2-40B4-BE49-F238E27FC236}">
                <a16:creationId xmlns:a16="http://schemas.microsoft.com/office/drawing/2014/main" id="{AAE1D8A3-E45D-4B3C-8D99-83B18A4865FA}"/>
              </a:ext>
            </a:extLst>
          </p:cNvPr>
          <p:cNvSpPr/>
          <p:nvPr/>
        </p:nvSpPr>
        <p:spPr>
          <a:xfrm>
            <a:off x="9704024" y="3228151"/>
            <a:ext cx="1784733" cy="1002535"/>
          </a:xfrm>
          <a:prstGeom prst="wedgeRectCallout">
            <a:avLst>
              <a:gd name="adj1" fmla="val -49845"/>
              <a:gd name="adj2" fmla="val 82280"/>
            </a:avLst>
          </a:prstGeom>
          <a:solidFill>
            <a:srgbClr val="FF505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Demi" panose="020B0703020102020204" pitchFamily="34" charset="0"/>
              </a:rPr>
              <a:t>WHAT</a:t>
            </a:r>
          </a:p>
        </p:txBody>
      </p:sp>
      <p:sp>
        <p:nvSpPr>
          <p:cNvPr id="12" name="Speech Bubble: Rectangle 11">
            <a:extLst>
              <a:ext uri="{FF2B5EF4-FFF2-40B4-BE49-F238E27FC236}">
                <a16:creationId xmlns:a16="http://schemas.microsoft.com/office/drawing/2014/main" id="{891F16BF-3B3F-46AA-90D8-7485042A381E}"/>
              </a:ext>
            </a:extLst>
          </p:cNvPr>
          <p:cNvSpPr/>
          <p:nvPr/>
        </p:nvSpPr>
        <p:spPr>
          <a:xfrm>
            <a:off x="6784553" y="4588129"/>
            <a:ext cx="1784733" cy="1002535"/>
          </a:xfrm>
          <a:prstGeom prst="wedgeRectCallout">
            <a:avLst>
              <a:gd name="adj1" fmla="val -49845"/>
              <a:gd name="adj2" fmla="val 82280"/>
            </a:avLst>
          </a:prstGeom>
          <a:solidFill>
            <a:srgbClr val="FF99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Franklin Gothic Demi" panose="020B0703020102020204" pitchFamily="34" charset="0"/>
              </a:rPr>
              <a:t>HOW</a:t>
            </a:r>
          </a:p>
        </p:txBody>
      </p:sp>
    </p:spTree>
    <p:custDataLst>
      <p:tags r:id="rId1"/>
    </p:custDataLst>
    <p:extLst>
      <p:ext uri="{BB962C8B-B14F-4D97-AF65-F5344CB8AC3E}">
        <p14:creationId xmlns:p14="http://schemas.microsoft.com/office/powerpoint/2010/main" val="174521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0" y="0"/>
            <a:ext cx="12191365"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Tuckman model of team </a:t>
            </a:r>
            <a:br>
              <a:rPr lang="en-US" sz="4800" dirty="0">
                <a:latin typeface="Franklin Gothic Demi" panose="020B0703020102020204" pitchFamily="34" charset="0"/>
              </a:rPr>
            </a:br>
            <a:r>
              <a:rPr lang="en-US" sz="4800" dirty="0">
                <a:latin typeface="Franklin Gothic Demi" panose="020B0703020102020204" pitchFamily="34" charset="0"/>
              </a:rPr>
              <a:t>formation &amp; performance</a:t>
            </a:r>
          </a:p>
        </p:txBody>
      </p:sp>
      <p:sp>
        <p:nvSpPr>
          <p:cNvPr id="34" name="Content Placeholder 2"/>
          <p:cNvSpPr txBox="1">
            <a:spLocks/>
          </p:cNvSpPr>
          <p:nvPr/>
        </p:nvSpPr>
        <p:spPr>
          <a:xfrm>
            <a:off x="615431" y="1921036"/>
            <a:ext cx="6400477" cy="4555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lnSpc>
                <a:spcPct val="80000"/>
              </a:lnSpc>
              <a:buClr>
                <a:srgbClr val="00A79C"/>
              </a:buClr>
            </a:pPr>
            <a:endParaRPr lang="en-US" sz="3200">
              <a:solidFill>
                <a:srgbClr val="182D55"/>
              </a:solidFill>
              <a:latin typeface="Franklin Gothic Demi" panose="020B0703020102020204" pitchFamily="34" charset="0"/>
            </a:endParaRPr>
          </a:p>
        </p:txBody>
      </p:sp>
      <p:pic>
        <p:nvPicPr>
          <p:cNvPr id="8" name="Picture 2" descr="https://wit.edu/sites/default/files/learning-innovation/Tuckman.png"/>
          <p:cNvPicPr>
            <a:picLocks noChangeAspect="1" noChangeArrowheads="1"/>
          </p:cNvPicPr>
          <p:nvPr/>
        </p:nvPicPr>
        <p:blipFill rotWithShape="1">
          <a:blip r:embed="rId4">
            <a:extLst>
              <a:ext uri="{28A0092B-C50C-407E-A947-70E740481C1C}">
                <a14:useLocalDpi xmlns:a14="http://schemas.microsoft.com/office/drawing/2010/main" val="0"/>
              </a:ext>
            </a:extLst>
          </a:blip>
          <a:srcRect l="3287" t="18351" r="76645" b="27033"/>
          <a:stretch/>
        </p:blipFill>
        <p:spPr bwMode="auto">
          <a:xfrm>
            <a:off x="2296995" y="2450969"/>
            <a:ext cx="1376314" cy="28091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it.edu/sites/default/files/learning-innovation/Tuckman.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70" t="14471" r="55087" b="27033"/>
          <a:stretch/>
        </p:blipFill>
        <p:spPr bwMode="auto">
          <a:xfrm>
            <a:off x="3937261" y="2253001"/>
            <a:ext cx="1470582" cy="30087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it.edu/sites/default/files/learning-innovation/Tuckman.png"/>
          <p:cNvPicPr>
            <a:picLocks noChangeAspect="1" noChangeArrowheads="1"/>
          </p:cNvPicPr>
          <p:nvPr/>
        </p:nvPicPr>
        <p:blipFill rotWithShape="1">
          <a:blip r:embed="rId4">
            <a:extLst>
              <a:ext uri="{28A0092B-C50C-407E-A947-70E740481C1C}">
                <a14:useLocalDpi xmlns:a14="http://schemas.microsoft.com/office/drawing/2010/main" val="0"/>
              </a:ext>
            </a:extLst>
          </a:blip>
          <a:srcRect l="45165" t="10042" r="37104" b="27033"/>
          <a:stretch/>
        </p:blipFill>
        <p:spPr bwMode="auto">
          <a:xfrm>
            <a:off x="5652942" y="2026757"/>
            <a:ext cx="1216058" cy="32365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it.edu/sites/default/files/learning-innovation/Tuckman.png"/>
          <p:cNvPicPr>
            <a:picLocks noChangeAspect="1" noChangeArrowheads="1"/>
          </p:cNvPicPr>
          <p:nvPr/>
        </p:nvPicPr>
        <p:blipFill rotWithShape="1">
          <a:blip r:embed="rId4">
            <a:extLst>
              <a:ext uri="{28A0092B-C50C-407E-A947-70E740481C1C}">
                <a14:useLocalDpi xmlns:a14="http://schemas.microsoft.com/office/drawing/2010/main" val="0"/>
              </a:ext>
            </a:extLst>
          </a:blip>
          <a:srcRect l="62874" t="7812" r="19394" b="27033"/>
          <a:stretch/>
        </p:blipFill>
        <p:spPr bwMode="auto">
          <a:xfrm>
            <a:off x="7123523" y="1913642"/>
            <a:ext cx="1216057" cy="33512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it.edu/sites/default/files/learning-innovation/Tuckman.pn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0446" b="27033"/>
          <a:stretch/>
        </p:blipFill>
        <p:spPr bwMode="auto">
          <a:xfrm>
            <a:off x="8565822" y="1503967"/>
            <a:ext cx="1341045" cy="3753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5">
            <a:clrChange>
              <a:clrFrom>
                <a:srgbClr val="FFFFFF"/>
              </a:clrFrom>
              <a:clrTo>
                <a:srgbClr val="FFFFFF">
                  <a:alpha val="0"/>
                </a:srgbClr>
              </a:clrTo>
            </a:clrChange>
          </a:blip>
          <a:srcRect l="1518" t="52512" r="50085" b="1183"/>
          <a:stretch/>
        </p:blipFill>
        <p:spPr>
          <a:xfrm>
            <a:off x="5634038" y="5310189"/>
            <a:ext cx="1238251" cy="1490662"/>
          </a:xfrm>
          <a:prstGeom prst="rect">
            <a:avLst/>
          </a:prstGeom>
        </p:spPr>
      </p:pic>
      <p:pic>
        <p:nvPicPr>
          <p:cNvPr id="15" name="Picture 14"/>
          <p:cNvPicPr>
            <a:picLocks noChangeAspect="1"/>
          </p:cNvPicPr>
          <p:nvPr/>
        </p:nvPicPr>
        <p:blipFill rotWithShape="1">
          <a:blip r:embed="rId5">
            <a:clrChange>
              <a:clrFrom>
                <a:srgbClr val="FFFFFF"/>
              </a:clrFrom>
              <a:clrTo>
                <a:srgbClr val="FFFFFF">
                  <a:alpha val="0"/>
                </a:srgbClr>
              </a:clrTo>
            </a:clrChange>
          </a:blip>
          <a:srcRect l="48934" t="52512" r="3972" b="1183"/>
          <a:stretch/>
        </p:blipFill>
        <p:spPr>
          <a:xfrm>
            <a:off x="7125141" y="5310187"/>
            <a:ext cx="1204913" cy="1490662"/>
          </a:xfrm>
          <a:prstGeom prst="rect">
            <a:avLst/>
          </a:prstGeom>
        </p:spPr>
      </p:pic>
      <p:pic>
        <p:nvPicPr>
          <p:cNvPr id="16" name="Picture 15"/>
          <p:cNvPicPr>
            <a:picLocks noChangeAspect="1"/>
          </p:cNvPicPr>
          <p:nvPr/>
        </p:nvPicPr>
        <p:blipFill rotWithShape="1">
          <a:blip r:embed="rId5">
            <a:clrChange>
              <a:clrFrom>
                <a:srgbClr val="FFFFFF"/>
              </a:clrFrom>
              <a:clrTo>
                <a:srgbClr val="FFFFFF">
                  <a:alpha val="0"/>
                </a:srgbClr>
              </a:clrTo>
            </a:clrChange>
          </a:blip>
          <a:srcRect l="48923" t="7175" r="4168" b="46668"/>
          <a:stretch/>
        </p:blipFill>
        <p:spPr>
          <a:xfrm>
            <a:off x="4078160" y="5310186"/>
            <a:ext cx="1200150" cy="1485900"/>
          </a:xfrm>
          <a:prstGeom prst="rect">
            <a:avLst/>
          </a:prstGeom>
        </p:spPr>
      </p:pic>
      <p:pic>
        <p:nvPicPr>
          <p:cNvPr id="18" name="Picture 17"/>
          <p:cNvPicPr>
            <a:picLocks noChangeAspect="1"/>
          </p:cNvPicPr>
          <p:nvPr/>
        </p:nvPicPr>
        <p:blipFill rotWithShape="1">
          <a:blip r:embed="rId5">
            <a:clrChange>
              <a:clrFrom>
                <a:srgbClr val="FFFFFF"/>
              </a:clrFrom>
              <a:clrTo>
                <a:srgbClr val="FFFFFF">
                  <a:alpha val="0"/>
                </a:srgbClr>
              </a:clrTo>
            </a:clrChange>
          </a:blip>
          <a:srcRect l="1381" t="6980" r="50035" b="46715"/>
          <a:stretch/>
        </p:blipFill>
        <p:spPr>
          <a:xfrm>
            <a:off x="2373171" y="5305424"/>
            <a:ext cx="1243014" cy="1490662"/>
          </a:xfrm>
          <a:prstGeom prst="rect">
            <a:avLst/>
          </a:prstGeom>
        </p:spPr>
      </p:pic>
      <p:sp>
        <p:nvSpPr>
          <p:cNvPr id="19" name="Rectangle 18"/>
          <p:cNvSpPr/>
          <p:nvPr/>
        </p:nvSpPr>
        <p:spPr bwMode="auto">
          <a:xfrm>
            <a:off x="7217227" y="5649686"/>
            <a:ext cx="1058396" cy="968829"/>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a:latin typeface="Tahoma" charset="0"/>
            </a:endParaRPr>
          </a:p>
        </p:txBody>
      </p:sp>
      <p:grpSp>
        <p:nvGrpSpPr>
          <p:cNvPr id="20" name="Group 19"/>
          <p:cNvGrpSpPr/>
          <p:nvPr/>
        </p:nvGrpSpPr>
        <p:grpSpPr>
          <a:xfrm>
            <a:off x="7284476" y="5666196"/>
            <a:ext cx="987970" cy="815328"/>
            <a:chOff x="7044988" y="5535564"/>
            <a:chExt cx="987970" cy="815328"/>
          </a:xfrm>
        </p:grpSpPr>
        <p:pic>
          <p:nvPicPr>
            <p:cNvPr id="21" name="Picture 20"/>
            <p:cNvPicPr>
              <a:picLocks noChangeAspect="1"/>
            </p:cNvPicPr>
            <p:nvPr/>
          </p:nvPicPr>
          <p:blipFill rotWithShape="1">
            <a:blip r:embed="rId5">
              <a:clrChange>
                <a:clrFrom>
                  <a:srgbClr val="FFFFFF"/>
                </a:clrFrom>
                <a:clrTo>
                  <a:srgbClr val="FFFFFF">
                    <a:alpha val="0"/>
                  </a:srgbClr>
                </a:clrTo>
              </a:clrChange>
            </a:blip>
            <a:srcRect l="55266" t="63171" r="6220" b="31578"/>
            <a:stretch/>
          </p:blipFill>
          <p:spPr>
            <a:xfrm>
              <a:off x="7044988" y="5535564"/>
              <a:ext cx="987970" cy="169498"/>
            </a:xfrm>
            <a:prstGeom prst="rect">
              <a:avLst/>
            </a:prstGeom>
          </p:spPr>
        </p:pic>
        <p:cxnSp>
          <p:nvCxnSpPr>
            <p:cNvPr id="22" name="Straight Arrow Connector 21"/>
            <p:cNvCxnSpPr/>
            <p:nvPr/>
          </p:nvCxnSpPr>
          <p:spPr bwMode="auto">
            <a:xfrm flipV="1">
              <a:off x="7089378" y="5672466"/>
              <a:ext cx="668594" cy="678426"/>
            </a:xfrm>
            <a:prstGeom prst="straightConnector1">
              <a:avLst/>
            </a:prstGeom>
            <a:solidFill>
              <a:schemeClr val="accent1"/>
            </a:solidFill>
            <a:ln w="47625" cap="flat" cmpd="sng" algn="ctr">
              <a:solidFill>
                <a:schemeClr val="tx1"/>
              </a:solidFill>
              <a:prstDash val="solid"/>
              <a:miter lim="800000"/>
              <a:headEnd type="none" w="med" len="med"/>
              <a:tailEnd type="stealth" w="med" len="med"/>
            </a:ln>
            <a:effectLst/>
          </p:spPr>
        </p:cxnSp>
      </p:grpSp>
    </p:spTree>
    <p:extLst>
      <p:ext uri="{BB962C8B-B14F-4D97-AF65-F5344CB8AC3E}">
        <p14:creationId xmlns:p14="http://schemas.microsoft.com/office/powerpoint/2010/main" val="54414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35E6-6B58-4B9D-8A19-A447D220A7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43FF2C-CD41-4ADE-89D0-7EC17066BAC3}"/>
              </a:ext>
            </a:extLst>
          </p:cNvPr>
          <p:cNvSpPr>
            <a:spLocks noGrp="1"/>
          </p:cNvSpPr>
          <p:nvPr>
            <p:ph idx="1"/>
          </p:nvPr>
        </p:nvSpPr>
        <p:spPr/>
        <p:txBody>
          <a:bodyPr/>
          <a:lstStyle/>
          <a:p>
            <a:endParaRPr lang="en-US"/>
          </a:p>
        </p:txBody>
      </p:sp>
      <p:pic>
        <p:nvPicPr>
          <p:cNvPr id="1026" name="Picture 2" descr="5 Stages of Team Development | ScottGraffius.com | Blog | Intersection of  Project Leadership with Business and Technology">
            <a:extLst>
              <a:ext uri="{FF2B5EF4-FFF2-40B4-BE49-F238E27FC236}">
                <a16:creationId xmlns:a16="http://schemas.microsoft.com/office/drawing/2014/main" id="{8D45341A-CFCF-4B99-9735-DF55D616D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
            <a:ext cx="12192000" cy="61569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44706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Improving teamwork</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rmAutofit/>
          </a:bodyPr>
          <a:lstStyle/>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Cognition</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Coordination</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Communication</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Context</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Composition</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Culture</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Conflict</a:t>
            </a:r>
            <a:endParaRPr lang="en-US" sz="2400" b="1" i="0" u="none" strike="noStrike" dirty="0">
              <a:solidFill>
                <a:schemeClr val="tx1">
                  <a:lumMod val="95000"/>
                  <a:lumOff val="5000"/>
                </a:schemeClr>
              </a:solidFill>
              <a:effectLst/>
              <a:latin typeface="Franklin Gothic Book" panose="020B0503020102020204" pitchFamily="34" charset="0"/>
            </a:endParaRP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Cooperation</a:t>
            </a:r>
          </a:p>
          <a:p>
            <a:r>
              <a:rPr lang="en-US" sz="2400" b="1" dirty="0">
                <a:solidFill>
                  <a:schemeClr val="tx1">
                    <a:lumMod val="95000"/>
                    <a:lumOff val="5000"/>
                  </a:schemeClr>
                </a:solidFill>
                <a:latin typeface="Franklin Gothic Book" panose="020B0503020102020204" pitchFamily="34" charset="0"/>
              </a:rPr>
              <a:t>Coaching and Leadership</a:t>
            </a:r>
          </a:p>
          <a:p>
            <a:pPr marL="0" indent="0" algn="l">
              <a:buNone/>
            </a:pPr>
            <a:endParaRPr lang="en-US" sz="2400" b="0" i="0" u="none" strike="noStrike" dirty="0">
              <a:solidFill>
                <a:schemeClr val="tx1">
                  <a:lumMod val="95000"/>
                  <a:lumOff val="5000"/>
                </a:schemeClr>
              </a:solidFill>
              <a:effectLst/>
              <a:latin typeface="Franklin Gothic Book" panose="020B0503020102020204" pitchFamily="34" charset="0"/>
            </a:endParaRPr>
          </a:p>
          <a:p>
            <a:pPr marL="0" indent="0">
              <a:buNone/>
            </a:pPr>
            <a:endParaRPr lang="en-US" sz="2400" dirty="0">
              <a:solidFill>
                <a:schemeClr val="tx1">
                  <a:lumMod val="95000"/>
                  <a:lumOff val="5000"/>
                </a:schemeClr>
              </a:solidFill>
              <a:latin typeface="Franklin Gothic Book" panose="020B0503020102020204" pitchFamily="34" charset="0"/>
            </a:endParaRPr>
          </a:p>
        </p:txBody>
      </p:sp>
      <p:pic>
        <p:nvPicPr>
          <p:cNvPr id="5124" name="Picture 4" descr="Recalibrating Communication for healthcare teams | The Medical Mediation  Foundation">
            <a:extLst>
              <a:ext uri="{FF2B5EF4-FFF2-40B4-BE49-F238E27FC236}">
                <a16:creationId xmlns:a16="http://schemas.microsoft.com/office/drawing/2014/main" id="{339E87B8-A9B5-4D5D-B5E1-C2D2D01EA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310" y="1299851"/>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9109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Improving teamwork</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rmAutofit/>
          </a:bodyPr>
          <a:lstStyle/>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Cognition</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Coordination</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Communication</a:t>
            </a: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Context</a:t>
            </a:r>
          </a:p>
          <a:p>
            <a:pPr algn="l">
              <a:buFont typeface="Arial" panose="020B0604020202020204" pitchFamily="34" charset="0"/>
              <a:buChar char="•"/>
            </a:pPr>
            <a:r>
              <a:rPr lang="en-US" sz="2400" b="1" i="0" u="none" strike="noStrike" dirty="0">
                <a:solidFill>
                  <a:schemeClr val="tx1">
                    <a:lumMod val="95000"/>
                    <a:lumOff val="5000"/>
                  </a:schemeClr>
                </a:solidFill>
                <a:effectLst/>
                <a:latin typeface="Franklin Gothic Book" panose="020B0503020102020204" pitchFamily="34" charset="0"/>
              </a:rPr>
              <a:t>Composition</a:t>
            </a:r>
          </a:p>
          <a:p>
            <a:pPr algn="l">
              <a:buFont typeface="Arial" panose="020B0604020202020204" pitchFamily="34" charset="0"/>
              <a:buChar char="•"/>
            </a:pPr>
            <a:r>
              <a:rPr lang="en-US" b="1" dirty="0">
                <a:solidFill>
                  <a:srgbClr val="C00000"/>
                </a:solidFill>
                <a:latin typeface="Franklin Gothic Book" panose="020B0503020102020204" pitchFamily="34" charset="0"/>
              </a:rPr>
              <a:t>Culture</a:t>
            </a:r>
          </a:p>
          <a:p>
            <a:pPr algn="l">
              <a:buFont typeface="Arial" panose="020B0604020202020204" pitchFamily="34" charset="0"/>
              <a:buChar char="•"/>
            </a:pPr>
            <a:r>
              <a:rPr lang="en-US" b="1" dirty="0">
                <a:solidFill>
                  <a:srgbClr val="C00000"/>
                </a:solidFill>
                <a:latin typeface="Franklin Gothic Book" panose="020B0503020102020204" pitchFamily="34" charset="0"/>
              </a:rPr>
              <a:t>Conflict</a:t>
            </a:r>
            <a:endParaRPr lang="en-US" b="1" i="0" u="none" strike="noStrike" dirty="0">
              <a:solidFill>
                <a:srgbClr val="C00000"/>
              </a:solidFill>
              <a:effectLst/>
              <a:latin typeface="Franklin Gothic Book" panose="020B0503020102020204" pitchFamily="34" charset="0"/>
            </a:endParaRPr>
          </a:p>
          <a:p>
            <a:pPr algn="l">
              <a:buFont typeface="Arial" panose="020B0604020202020204" pitchFamily="34" charset="0"/>
              <a:buChar char="•"/>
            </a:pPr>
            <a:r>
              <a:rPr lang="en-US" sz="2400" b="1" dirty="0">
                <a:solidFill>
                  <a:schemeClr val="tx1">
                    <a:lumMod val="95000"/>
                    <a:lumOff val="5000"/>
                  </a:schemeClr>
                </a:solidFill>
                <a:latin typeface="Franklin Gothic Book" panose="020B0503020102020204" pitchFamily="34" charset="0"/>
              </a:rPr>
              <a:t>Cooperation</a:t>
            </a:r>
          </a:p>
          <a:p>
            <a:r>
              <a:rPr lang="en-US" sz="2400" b="1" dirty="0">
                <a:solidFill>
                  <a:schemeClr val="tx1">
                    <a:lumMod val="95000"/>
                    <a:lumOff val="5000"/>
                  </a:schemeClr>
                </a:solidFill>
                <a:latin typeface="Franklin Gothic Book" panose="020B0503020102020204" pitchFamily="34" charset="0"/>
              </a:rPr>
              <a:t>Coaching and Leadership</a:t>
            </a:r>
          </a:p>
          <a:p>
            <a:pPr marL="0" indent="0" algn="l">
              <a:buNone/>
            </a:pPr>
            <a:endParaRPr lang="en-US" sz="2400" b="0" i="0" u="none" strike="noStrike" dirty="0">
              <a:solidFill>
                <a:schemeClr val="tx1">
                  <a:lumMod val="95000"/>
                  <a:lumOff val="5000"/>
                </a:schemeClr>
              </a:solidFill>
              <a:effectLst/>
              <a:latin typeface="Franklin Gothic Book" panose="020B0503020102020204" pitchFamily="34" charset="0"/>
            </a:endParaRPr>
          </a:p>
          <a:p>
            <a:pPr marL="0" indent="0">
              <a:buNone/>
            </a:pPr>
            <a:endParaRPr lang="en-US" sz="2400" dirty="0">
              <a:solidFill>
                <a:schemeClr val="tx1">
                  <a:lumMod val="95000"/>
                  <a:lumOff val="5000"/>
                </a:schemeClr>
              </a:solidFill>
              <a:latin typeface="Franklin Gothic Book" panose="020B0503020102020204" pitchFamily="34" charset="0"/>
            </a:endParaRPr>
          </a:p>
        </p:txBody>
      </p:sp>
      <p:pic>
        <p:nvPicPr>
          <p:cNvPr id="5124" name="Picture 4" descr="Recalibrating Communication for healthcare teams | The Medical Mediation  Foundation">
            <a:extLst>
              <a:ext uri="{FF2B5EF4-FFF2-40B4-BE49-F238E27FC236}">
                <a16:creationId xmlns:a16="http://schemas.microsoft.com/office/drawing/2014/main" id="{339E87B8-A9B5-4D5D-B5E1-C2D2D01EAF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1310" y="1299851"/>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580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3AED2490-B43E-F64A-8005-3AB04CE1D943}"/>
              </a:ext>
            </a:extLst>
          </p:cNvPr>
          <p:cNvPicPr>
            <a:picLocks noChangeAspect="1"/>
          </p:cNvPicPr>
          <p:nvPr/>
        </p:nvPicPr>
        <p:blipFill>
          <a:blip r:embed="rId4"/>
          <a:srcRect t="19609" b="19609"/>
          <a:stretch/>
        </p:blipFill>
        <p:spPr>
          <a:xfrm>
            <a:off x="0" y="0"/>
            <a:ext cx="12192000" cy="4940300"/>
          </a:xfrm>
          <a:prstGeom prst="rect">
            <a:avLst/>
          </a:prstGeom>
        </p:spPr>
      </p:pic>
      <p:sp>
        <p:nvSpPr>
          <p:cNvPr id="7" name="object 4">
            <a:extLst>
              <a:ext uri="{FF2B5EF4-FFF2-40B4-BE49-F238E27FC236}">
                <a16:creationId xmlns:a16="http://schemas.microsoft.com/office/drawing/2014/main" id="{288F5B59-5774-3C4D-9A65-4FBD5F5E13A3}"/>
              </a:ext>
            </a:extLst>
          </p:cNvPr>
          <p:cNvSpPr/>
          <p:nvPr/>
        </p:nvSpPr>
        <p:spPr>
          <a:xfrm>
            <a:off x="1343379" y="2004573"/>
            <a:ext cx="9494820" cy="2347293"/>
          </a:xfrm>
          <a:custGeom>
            <a:avLst/>
            <a:gdLst/>
            <a:ahLst/>
            <a:cxnLst/>
            <a:rect l="l" t="t" r="r" b="b"/>
            <a:pathLst>
              <a:path w="15656560" h="3229609">
                <a:moveTo>
                  <a:pt x="15656067" y="0"/>
                </a:moveTo>
                <a:lnTo>
                  <a:pt x="0" y="0"/>
                </a:lnTo>
                <a:lnTo>
                  <a:pt x="0" y="3229221"/>
                </a:lnTo>
                <a:lnTo>
                  <a:pt x="15656067" y="3229221"/>
                </a:lnTo>
                <a:lnTo>
                  <a:pt x="15656067" y="0"/>
                </a:lnTo>
                <a:close/>
              </a:path>
            </a:pathLst>
          </a:custGeom>
          <a:solidFill>
            <a:schemeClr val="tx1">
              <a:alpha val="74183"/>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1EDEF-C1C6-1B46-BEC0-43553FA07E66}"/>
              </a:ext>
            </a:extLst>
          </p:cNvPr>
          <p:cNvSpPr>
            <a:spLocks noGrp="1"/>
          </p:cNvSpPr>
          <p:nvPr>
            <p:ph type="title"/>
          </p:nvPr>
        </p:nvSpPr>
        <p:spPr/>
        <p:txBody>
          <a:bodyPr/>
          <a:lstStyle/>
          <a:p>
            <a:pPr defTabSz="685800"/>
            <a:r>
              <a:rPr lang="en-US" sz="5400" b="1" dirty="0">
                <a:solidFill>
                  <a:prstClr val="white"/>
                </a:solidFill>
                <a:latin typeface="Gentona SemiBold" charset="0"/>
                <a:ea typeface="Gentona SemiBold" charset="0"/>
                <a:cs typeface="Gentona SemiBold" charset="0"/>
              </a:rPr>
              <a:t>Collaborative Research</a:t>
            </a:r>
          </a:p>
        </p:txBody>
      </p:sp>
      <p:sp>
        <p:nvSpPr>
          <p:cNvPr id="3" name="Content Placeholder 2">
            <a:extLst>
              <a:ext uri="{FF2B5EF4-FFF2-40B4-BE49-F238E27FC236}">
                <a16:creationId xmlns:a16="http://schemas.microsoft.com/office/drawing/2014/main" id="{9C66BEF5-E3B3-E14D-9126-84CC39DCBD0E}"/>
              </a:ext>
            </a:extLst>
          </p:cNvPr>
          <p:cNvSpPr>
            <a:spLocks noGrp="1"/>
          </p:cNvSpPr>
          <p:nvPr>
            <p:ph sz="quarter" idx="10"/>
          </p:nvPr>
        </p:nvSpPr>
        <p:spPr/>
        <p:txBody>
          <a:bodyPr/>
          <a:lstStyle/>
          <a:p>
            <a:r>
              <a:rPr lang="en-US" dirty="0">
                <a:solidFill>
                  <a:schemeClr val="accent1">
                    <a:lumMod val="60000"/>
                    <a:lumOff val="40000"/>
                  </a:schemeClr>
                </a:solidFill>
              </a:rPr>
              <a:t>2022 RCR Summer Seminar Series</a:t>
            </a:r>
          </a:p>
        </p:txBody>
      </p:sp>
      <p:sp>
        <p:nvSpPr>
          <p:cNvPr id="4" name="Content Placeholder 3">
            <a:extLst>
              <a:ext uri="{FF2B5EF4-FFF2-40B4-BE49-F238E27FC236}">
                <a16:creationId xmlns:a16="http://schemas.microsoft.com/office/drawing/2014/main" id="{D28BF05A-3A13-844E-8482-6D5CAE6ADBBF}"/>
              </a:ext>
            </a:extLst>
          </p:cNvPr>
          <p:cNvSpPr>
            <a:spLocks noGrp="1"/>
          </p:cNvSpPr>
          <p:nvPr>
            <p:ph sz="quarter" idx="11"/>
          </p:nvPr>
        </p:nvSpPr>
        <p:spPr>
          <a:xfrm>
            <a:off x="0" y="5589400"/>
            <a:ext cx="5544252" cy="1150938"/>
          </a:xfrm>
        </p:spPr>
        <p:txBody>
          <a:bodyPr/>
          <a:lstStyle/>
          <a:p>
            <a:r>
              <a:rPr lang="en-US" b="1" dirty="0"/>
              <a:t>May 31, 2022</a:t>
            </a:r>
          </a:p>
          <a:p>
            <a:r>
              <a:rPr lang="en-US" b="1" dirty="0">
                <a:latin typeface="Gentona SemiBold" charset="0"/>
                <a:ea typeface="Gentona SemiBold" charset="0"/>
                <a:cs typeface="Gentona SemiBold" charset="0"/>
              </a:rPr>
              <a:t>Health Service Research, Management and Policy | UF College of Public Health and Health Professions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Gentona SemiBold" charset="0"/>
                <a:ea typeface="Gentona SemiBold" charset="0"/>
                <a:cs typeface="Gentona SemiBold" charset="0"/>
              </a:rPr>
              <a:t>Health Services Rese</a:t>
            </a:r>
            <a:r>
              <a:rPr kumimoji="0" lang="en-US" sz="1800" b="1" i="0" u="none" strike="noStrike" kern="1200" cap="none" spc="0" normalizeH="0" baseline="0" noProof="0" dirty="0">
                <a:ln>
                  <a:noFill/>
                </a:ln>
                <a:solidFill>
                  <a:prstClr val="white"/>
                </a:solidFill>
                <a:effectLst/>
                <a:uLnTx/>
                <a:uFillTx/>
                <a:latin typeface="Gentona SemiBold" charset="0"/>
                <a:ea typeface="Gentona SemiBold" charset="0"/>
                <a:cs typeface="Gentona SemiBold" charset="0"/>
              </a:rPr>
              <a:t>Health Services Research, Management and Policy | UF College of Public Health and Health Professions</a:t>
            </a:r>
          </a:p>
        </p:txBody>
      </p:sp>
      <p:sp>
        <p:nvSpPr>
          <p:cNvPr id="5" name="Content Placeholder 4">
            <a:extLst>
              <a:ext uri="{FF2B5EF4-FFF2-40B4-BE49-F238E27FC236}">
                <a16:creationId xmlns:a16="http://schemas.microsoft.com/office/drawing/2014/main" id="{20332AED-5B55-414D-8E92-2F922FB6AC06}"/>
              </a:ext>
            </a:extLst>
          </p:cNvPr>
          <p:cNvSpPr>
            <a:spLocks noGrp="1"/>
          </p:cNvSpPr>
          <p:nvPr>
            <p:ph sz="quarter" idx="12"/>
          </p:nvPr>
        </p:nvSpPr>
        <p:spPr>
          <a:xfrm>
            <a:off x="6647749" y="5575749"/>
            <a:ext cx="5544252" cy="1150938"/>
          </a:xfrm>
        </p:spPr>
        <p:txBody>
          <a:bodyPr/>
          <a:lstStyle/>
          <a:p>
            <a:r>
              <a:rPr lang="en-US" b="1" dirty="0" err="1"/>
              <a:t>Yulia</a:t>
            </a:r>
            <a:r>
              <a:rPr lang="en-US" b="1" dirty="0"/>
              <a:t> A. Levites </a:t>
            </a:r>
            <a:r>
              <a:rPr lang="en-US" b="1" dirty="0" err="1"/>
              <a:t>Stekalova</a:t>
            </a:r>
            <a:r>
              <a:rPr lang="en-US" b="1" dirty="0"/>
              <a:t>, Ph.D, MBA</a:t>
            </a:r>
          </a:p>
          <a:p>
            <a:pPr>
              <a:lnSpc>
                <a:spcPct val="150000"/>
              </a:lnSpc>
              <a:spcBef>
                <a:spcPts val="0"/>
              </a:spcBef>
            </a:pPr>
            <a:r>
              <a:rPr lang="en-US" b="1" dirty="0"/>
              <a:t>Assistant Professor &amp; Director</a:t>
            </a:r>
          </a:p>
        </p:txBody>
      </p:sp>
    </p:spTree>
    <p:custDataLst>
      <p:tags r:id="rId1"/>
    </p:custDataLst>
    <p:extLst>
      <p:ext uri="{BB962C8B-B14F-4D97-AF65-F5344CB8AC3E}">
        <p14:creationId xmlns:p14="http://schemas.microsoft.com/office/powerpoint/2010/main" val="3633846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62" y="-1423"/>
            <a:ext cx="12192000" cy="1722787"/>
          </a:xfrm>
          <a:prstGeom prst="rect">
            <a:avLst/>
          </a:prstGeom>
        </p:spPr>
      </p:pic>
      <p:sp>
        <p:nvSpPr>
          <p:cNvPr id="10" name="Rectangle 9"/>
          <p:cNvSpPr/>
          <p:nvPr/>
        </p:nvSpPr>
        <p:spPr>
          <a:xfrm>
            <a:off x="0" y="0"/>
            <a:ext cx="12191365"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Conflict Management Strategies</a:t>
            </a:r>
          </a:p>
        </p:txBody>
      </p:sp>
      <p:pic>
        <p:nvPicPr>
          <p:cNvPr id="2050" name="Picture 2" descr="Conflict resolution word clo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746" y="1993480"/>
            <a:ext cx="11951765" cy="43725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47086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55" y="127328"/>
            <a:ext cx="10048476" cy="1143000"/>
          </a:xfrm>
        </p:spPr>
        <p:txBody>
          <a:bodyPr>
            <a:noAutofit/>
          </a:bodyPr>
          <a:lstStyle/>
          <a:p>
            <a:pPr>
              <a:defRPr/>
            </a:pPr>
            <a:r>
              <a:rPr lang="en-US" i="1" dirty="0">
                <a:solidFill>
                  <a:srgbClr val="182D55"/>
                </a:solidFill>
                <a:latin typeface="Franklin Gothic Demi" panose="020B0703020102020204" pitchFamily="34" charset="0"/>
              </a:rPr>
              <a:t>Conflict management</a:t>
            </a:r>
          </a:p>
        </p:txBody>
      </p:sp>
      <p:pic>
        <p:nvPicPr>
          <p:cNvPr id="5" name="Picture 4" descr="Image result for lab research team group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637" y="1226537"/>
            <a:ext cx="7674013" cy="53104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13907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messy shared lab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277" y="403577"/>
            <a:ext cx="3428075" cy="25710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1055" y="127328"/>
            <a:ext cx="10048476" cy="1143000"/>
          </a:xfrm>
        </p:spPr>
        <p:txBody>
          <a:bodyPr>
            <a:noAutofit/>
          </a:bodyPr>
          <a:lstStyle/>
          <a:p>
            <a:pPr>
              <a:defRPr/>
            </a:pPr>
            <a:r>
              <a:rPr lang="en-US" i="1" dirty="0">
                <a:solidFill>
                  <a:srgbClr val="182D55"/>
                </a:solidFill>
                <a:latin typeface="Franklin Gothic Demi" panose="020B0703020102020204" pitchFamily="34" charset="0"/>
              </a:rPr>
              <a:t>Conflict management</a:t>
            </a:r>
          </a:p>
        </p:txBody>
      </p:sp>
      <p:pic>
        <p:nvPicPr>
          <p:cNvPr id="4" name="Picture 2" descr="Image result for argument in the research l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645" y="1147603"/>
            <a:ext cx="3441244" cy="2281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messy shared lab sp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06" y="1145451"/>
            <a:ext cx="4225445" cy="3156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arguing in the lab"/>
          <p:cNvPicPr>
            <a:picLocks noChangeAspect="1" noChangeArrowheads="1"/>
          </p:cNvPicPr>
          <p:nvPr/>
        </p:nvPicPr>
        <p:blipFill rotWithShape="1">
          <a:blip r:embed="rId6">
            <a:extLst>
              <a:ext uri="{28A0092B-C50C-407E-A947-70E740481C1C}">
                <a14:useLocalDpi xmlns:a14="http://schemas.microsoft.com/office/drawing/2010/main" val="0"/>
              </a:ext>
            </a:extLst>
          </a:blip>
          <a:srcRect t="45449"/>
          <a:stretch/>
        </p:blipFill>
        <p:spPr bwMode="auto">
          <a:xfrm>
            <a:off x="772006" y="4266854"/>
            <a:ext cx="5689030" cy="25335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arguing in the lab"/>
          <p:cNvPicPr>
            <a:picLocks noChangeAspect="1" noChangeArrowheads="1"/>
          </p:cNvPicPr>
          <p:nvPr/>
        </p:nvPicPr>
        <p:blipFill rotWithShape="1">
          <a:blip r:embed="rId7">
            <a:extLst>
              <a:ext uri="{28A0092B-C50C-407E-A947-70E740481C1C}">
                <a14:useLocalDpi xmlns:a14="http://schemas.microsoft.com/office/drawing/2010/main" val="0"/>
              </a:ext>
            </a:extLst>
          </a:blip>
          <a:srcRect t="24262"/>
          <a:stretch/>
        </p:blipFill>
        <p:spPr bwMode="auto">
          <a:xfrm>
            <a:off x="6602170" y="3557337"/>
            <a:ext cx="2763047" cy="251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7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591A92-0D38-2747-A0C8-E830B7A2D8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62" y="-1423"/>
            <a:ext cx="12192000" cy="1722787"/>
          </a:xfrm>
          <a:prstGeom prst="rect">
            <a:avLst/>
          </a:prstGeom>
        </p:spPr>
      </p:pic>
      <p:sp>
        <p:nvSpPr>
          <p:cNvPr id="5" name="Rectangle 4">
            <a:extLst>
              <a:ext uri="{FF2B5EF4-FFF2-40B4-BE49-F238E27FC236}">
                <a16:creationId xmlns:a16="http://schemas.microsoft.com/office/drawing/2014/main" id="{DDF07857-9844-524F-8089-73724E46B451}"/>
              </a:ext>
            </a:extLst>
          </p:cNvPr>
          <p:cNvSpPr/>
          <p:nvPr/>
        </p:nvSpPr>
        <p:spPr>
          <a:xfrm>
            <a:off x="0" y="0"/>
            <a:ext cx="12191365"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Conflict management strategies</a:t>
            </a:r>
          </a:p>
        </p:txBody>
      </p:sp>
      <p:sp>
        <p:nvSpPr>
          <p:cNvPr id="7" name="Content Placeholder 2">
            <a:extLst>
              <a:ext uri="{FF2B5EF4-FFF2-40B4-BE49-F238E27FC236}">
                <a16:creationId xmlns:a16="http://schemas.microsoft.com/office/drawing/2014/main" id="{748249C6-0E63-9946-BE21-D0F771624204}"/>
              </a:ext>
            </a:extLst>
          </p:cNvPr>
          <p:cNvSpPr txBox="1">
            <a:spLocks/>
          </p:cNvSpPr>
          <p:nvPr/>
        </p:nvSpPr>
        <p:spPr>
          <a:xfrm>
            <a:off x="712813" y="1965960"/>
            <a:ext cx="5175040" cy="4881344"/>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00000"/>
              </a:lnSpc>
              <a:spcBef>
                <a:spcPts val="0"/>
              </a:spcBef>
              <a:buClr>
                <a:srgbClr val="00A79C"/>
              </a:buClr>
              <a:buSzPct val="100000"/>
              <a:defRPr/>
            </a:pPr>
            <a:r>
              <a:rPr lang="en-US" altLang="en-US" sz="3600" dirty="0">
                <a:solidFill>
                  <a:srgbClr val="182D55"/>
                </a:solidFill>
                <a:latin typeface="Franklin Gothic Demi" panose="020B0703020102020204" pitchFamily="34" charset="0"/>
              </a:rPr>
              <a:t>Disagreement or difference</a:t>
            </a:r>
          </a:p>
          <a:p>
            <a:pPr marL="685800" lvl="2" indent="-342900">
              <a:lnSpc>
                <a:spcPct val="100000"/>
              </a:lnSpc>
              <a:spcBef>
                <a:spcPts val="0"/>
              </a:spcBef>
              <a:buClr>
                <a:srgbClr val="E9BA67"/>
              </a:buClr>
              <a:buSzPct val="100000"/>
              <a:defRPr/>
            </a:pPr>
            <a:r>
              <a:rPr lang="en-US" altLang="en-US" sz="3200" dirty="0">
                <a:solidFill>
                  <a:srgbClr val="182D55"/>
                </a:solidFill>
                <a:latin typeface="Franklin Gothic Demi" panose="020B0703020102020204" pitchFamily="34" charset="0"/>
              </a:rPr>
              <a:t>Professional</a:t>
            </a:r>
          </a:p>
          <a:p>
            <a:pPr marL="685800" lvl="2" indent="-342900">
              <a:lnSpc>
                <a:spcPct val="100000"/>
              </a:lnSpc>
              <a:spcBef>
                <a:spcPts val="0"/>
              </a:spcBef>
              <a:buClr>
                <a:srgbClr val="E9BA67"/>
              </a:buClr>
              <a:buSzPct val="100000"/>
              <a:defRPr/>
            </a:pPr>
            <a:r>
              <a:rPr lang="en-US" altLang="en-US" sz="3200" dirty="0">
                <a:solidFill>
                  <a:srgbClr val="182D55"/>
                </a:solidFill>
                <a:latin typeface="Franklin Gothic Demi" panose="020B0703020102020204" pitchFamily="34" charset="0"/>
              </a:rPr>
              <a:t>Interpersonal</a:t>
            </a:r>
          </a:p>
        </p:txBody>
      </p:sp>
      <p:pic>
        <p:nvPicPr>
          <p:cNvPr id="8" name="Picture 7" descr="Image result for conflict management word cloud">
            <a:extLst>
              <a:ext uri="{FF2B5EF4-FFF2-40B4-BE49-F238E27FC236}">
                <a16:creationId xmlns:a16="http://schemas.microsoft.com/office/drawing/2014/main" id="{3CE85DCB-65EF-C541-BD9E-672B5A2C1F7D}"/>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231557" y="4122197"/>
            <a:ext cx="2725106" cy="27251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BA6A1E-B661-5D4A-B497-8B324CE93A9F}"/>
              </a:ext>
            </a:extLst>
          </p:cNvPr>
          <p:cNvPicPr>
            <a:picLocks noChangeAspect="1"/>
          </p:cNvPicPr>
          <p:nvPr/>
        </p:nvPicPr>
        <p:blipFill rotWithShape="1">
          <a:blip r:embed="rId6"/>
          <a:srcRect l="6556" t="12472" r="36008" b="28370"/>
          <a:stretch/>
        </p:blipFill>
        <p:spPr>
          <a:xfrm>
            <a:off x="5735453" y="1923203"/>
            <a:ext cx="6126866" cy="3944091"/>
          </a:xfrm>
          <a:prstGeom prst="rect">
            <a:avLst/>
          </a:prstGeom>
          <a:ln>
            <a:solidFill>
              <a:schemeClr val="tx1">
                <a:lumMod val="65000"/>
                <a:lumOff val="35000"/>
              </a:schemeClr>
            </a:solidFill>
          </a:ln>
        </p:spPr>
      </p:pic>
    </p:spTree>
    <p:custDataLst>
      <p:tags r:id="rId1"/>
    </p:custDataLst>
    <p:extLst>
      <p:ext uri="{BB962C8B-B14F-4D97-AF65-F5344CB8AC3E}">
        <p14:creationId xmlns:p14="http://schemas.microsoft.com/office/powerpoint/2010/main" val="11747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591A92-0D38-2747-A0C8-E830B7A2D8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62" y="-1423"/>
            <a:ext cx="12192000" cy="1722787"/>
          </a:xfrm>
          <a:prstGeom prst="rect">
            <a:avLst/>
          </a:prstGeom>
        </p:spPr>
      </p:pic>
      <p:sp>
        <p:nvSpPr>
          <p:cNvPr id="5123" name="Content Placeholder 2"/>
          <p:cNvSpPr>
            <a:spLocks noGrp="1"/>
          </p:cNvSpPr>
          <p:nvPr>
            <p:ph idx="1"/>
          </p:nvPr>
        </p:nvSpPr>
        <p:spPr>
          <a:xfrm>
            <a:off x="624511" y="2004784"/>
            <a:ext cx="8849184" cy="3856189"/>
          </a:xfrm>
        </p:spPr>
        <p:txBody>
          <a:bodyPr>
            <a:noAutofit/>
          </a:bodyPr>
          <a:lstStyle/>
          <a:p>
            <a:pPr marL="682625" lvl="1" indent="-219075">
              <a:lnSpc>
                <a:spcPct val="100000"/>
              </a:lnSpc>
              <a:spcBef>
                <a:spcPts val="1200"/>
              </a:spcBef>
              <a:buClr>
                <a:srgbClr val="00A79C"/>
              </a:buClr>
              <a:buSzPct val="100000"/>
              <a:defRPr/>
            </a:pPr>
            <a:r>
              <a:rPr lang="en-US" altLang="en-US" sz="3200" dirty="0">
                <a:solidFill>
                  <a:srgbClr val="182D55"/>
                </a:solidFill>
                <a:latin typeface="Franklin Gothic Demi" panose="020B0703020102020204" pitchFamily="34" charset="0"/>
              </a:rPr>
              <a:t>“Team science is an exercise in diversity.”</a:t>
            </a:r>
          </a:p>
          <a:p>
            <a:pPr marL="463550" lvl="1" indent="0">
              <a:lnSpc>
                <a:spcPct val="100000"/>
              </a:lnSpc>
              <a:spcBef>
                <a:spcPts val="1200"/>
              </a:spcBef>
              <a:buClr>
                <a:srgbClr val="00A79C"/>
              </a:buClr>
              <a:buSzPct val="100000"/>
              <a:buNone/>
              <a:defRPr/>
            </a:pPr>
            <a:endParaRPr lang="en-US" altLang="en-US" sz="3200" dirty="0">
              <a:solidFill>
                <a:srgbClr val="182D55"/>
              </a:solidFill>
              <a:latin typeface="Franklin Gothic Demi" panose="020B0703020102020204" pitchFamily="34" charset="0"/>
            </a:endParaRPr>
          </a:p>
          <a:p>
            <a:pPr marL="682625" lvl="1" indent="-219075">
              <a:lnSpc>
                <a:spcPct val="100000"/>
              </a:lnSpc>
              <a:spcBef>
                <a:spcPts val="1200"/>
              </a:spcBef>
              <a:buClr>
                <a:srgbClr val="00A79C"/>
              </a:buClr>
              <a:buSzPct val="100000"/>
              <a:defRPr/>
            </a:pPr>
            <a:r>
              <a:rPr lang="en-US" altLang="en-US" sz="3200" dirty="0">
                <a:solidFill>
                  <a:srgbClr val="182D55"/>
                </a:solidFill>
                <a:latin typeface="Franklin Gothic Demi" panose="020B0703020102020204" pitchFamily="34" charset="0"/>
              </a:rPr>
              <a:t>“Differences are at the core of the research team’s strength and … a challenge to their successful functioning …”</a:t>
            </a:r>
          </a:p>
        </p:txBody>
      </p:sp>
      <p:sp>
        <p:nvSpPr>
          <p:cNvPr id="5" name="Rectangle 4">
            <a:extLst>
              <a:ext uri="{FF2B5EF4-FFF2-40B4-BE49-F238E27FC236}">
                <a16:creationId xmlns:a16="http://schemas.microsoft.com/office/drawing/2014/main" id="{DDF07857-9844-524F-8089-73724E46B451}"/>
              </a:ext>
            </a:extLst>
          </p:cNvPr>
          <p:cNvSpPr/>
          <p:nvPr/>
        </p:nvSpPr>
        <p:spPr>
          <a:xfrm>
            <a:off x="0" y="0"/>
            <a:ext cx="12191365"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Recognize differences</a:t>
            </a:r>
          </a:p>
        </p:txBody>
      </p:sp>
    </p:spTree>
    <p:custDataLst>
      <p:tags r:id="rId1"/>
    </p:custDataLst>
    <p:extLst>
      <p:ext uri="{BB962C8B-B14F-4D97-AF65-F5344CB8AC3E}">
        <p14:creationId xmlns:p14="http://schemas.microsoft.com/office/powerpoint/2010/main" val="420405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591A92-0D38-2747-A0C8-E830B7A2D8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62" y="-1423"/>
            <a:ext cx="12192000" cy="1722787"/>
          </a:xfrm>
          <a:prstGeom prst="rect">
            <a:avLst/>
          </a:prstGeom>
        </p:spPr>
      </p:pic>
      <p:sp>
        <p:nvSpPr>
          <p:cNvPr id="5123" name="Content Placeholder 2"/>
          <p:cNvSpPr>
            <a:spLocks noGrp="1"/>
          </p:cNvSpPr>
          <p:nvPr>
            <p:ph idx="1"/>
          </p:nvPr>
        </p:nvSpPr>
        <p:spPr>
          <a:xfrm>
            <a:off x="624511" y="2004784"/>
            <a:ext cx="8849184" cy="3856189"/>
          </a:xfrm>
        </p:spPr>
        <p:txBody>
          <a:bodyPr>
            <a:noAutofit/>
          </a:bodyPr>
          <a:lstStyle/>
          <a:p>
            <a:pPr marL="0" lvl="1" indent="0">
              <a:lnSpc>
                <a:spcPct val="100000"/>
              </a:lnSpc>
              <a:spcBef>
                <a:spcPct val="0"/>
              </a:spcBef>
              <a:buClr>
                <a:srgbClr val="00A79C"/>
              </a:buClr>
              <a:buSzPct val="100000"/>
              <a:buNone/>
              <a:defRPr/>
            </a:pPr>
            <a:r>
              <a:rPr lang="en-US" altLang="en-US" sz="4000" dirty="0">
                <a:solidFill>
                  <a:srgbClr val="182D55"/>
                </a:solidFill>
                <a:latin typeface="Franklin Gothic Demi" panose="020B0703020102020204" pitchFamily="34" charset="0"/>
              </a:rPr>
              <a:t>The Most Important Question</a:t>
            </a:r>
          </a:p>
          <a:p>
            <a:pPr marL="914400" lvl="1" indent="-457200">
              <a:lnSpc>
                <a:spcPct val="100000"/>
              </a:lnSpc>
              <a:spcBef>
                <a:spcPts val="1200"/>
              </a:spcBef>
              <a:buClr>
                <a:srgbClr val="00A79C"/>
              </a:buClr>
              <a:buSzPct val="100000"/>
              <a:buFont typeface="+mj-lt"/>
              <a:buAutoNum type="arabicPeriod"/>
              <a:defRPr/>
            </a:pPr>
            <a:r>
              <a:rPr lang="en-US" altLang="en-US" sz="3200" dirty="0">
                <a:solidFill>
                  <a:srgbClr val="182D55"/>
                </a:solidFill>
                <a:latin typeface="Franklin Gothic Demi" panose="020B0703020102020204" pitchFamily="34" charset="0"/>
              </a:rPr>
              <a:t>“What do you want?”</a:t>
            </a:r>
          </a:p>
          <a:p>
            <a:pPr marL="0" lvl="1" indent="0">
              <a:lnSpc>
                <a:spcPct val="100000"/>
              </a:lnSpc>
              <a:spcBef>
                <a:spcPts val="1200"/>
              </a:spcBef>
              <a:buClr>
                <a:srgbClr val="00A79C"/>
              </a:buClr>
              <a:buSzPct val="100000"/>
              <a:buNone/>
              <a:defRPr/>
            </a:pPr>
            <a:r>
              <a:rPr lang="en-US" altLang="en-US" sz="3200" dirty="0">
                <a:solidFill>
                  <a:srgbClr val="182D55"/>
                </a:solidFill>
                <a:latin typeface="Franklin Gothic Demi" panose="020B0703020102020204" pitchFamily="34" charset="0"/>
              </a:rPr>
              <a:t>Once you’ve gotten the answer to this, </a:t>
            </a:r>
            <a:br>
              <a:rPr lang="en-US" altLang="en-US" sz="3200" dirty="0">
                <a:solidFill>
                  <a:srgbClr val="182D55"/>
                </a:solidFill>
                <a:latin typeface="Franklin Gothic Demi" panose="020B0703020102020204" pitchFamily="34" charset="0"/>
              </a:rPr>
            </a:br>
            <a:r>
              <a:rPr lang="en-US" altLang="en-US" sz="3200" dirty="0">
                <a:solidFill>
                  <a:srgbClr val="182D55"/>
                </a:solidFill>
                <a:latin typeface="Franklin Gothic Demi" panose="020B0703020102020204" pitchFamily="34" charset="0"/>
              </a:rPr>
              <a:t>there are three follow-up questions:</a:t>
            </a:r>
          </a:p>
          <a:p>
            <a:pPr marL="914400" lvl="1" indent="-457200">
              <a:lnSpc>
                <a:spcPct val="100000"/>
              </a:lnSpc>
              <a:spcBef>
                <a:spcPts val="1200"/>
              </a:spcBef>
              <a:buClr>
                <a:srgbClr val="00A79C"/>
              </a:buClr>
              <a:buSzPct val="100000"/>
              <a:buFont typeface="+mj-lt"/>
              <a:buAutoNum type="arabicPeriod" startAt="2"/>
              <a:defRPr/>
            </a:pPr>
            <a:r>
              <a:rPr lang="en-US" altLang="en-US" sz="3200" dirty="0">
                <a:solidFill>
                  <a:srgbClr val="182D55"/>
                </a:solidFill>
                <a:latin typeface="Franklin Gothic Demi" panose="020B0703020102020204" pitchFamily="34" charset="0"/>
              </a:rPr>
              <a:t>What are you doing to get what you want?</a:t>
            </a:r>
          </a:p>
          <a:p>
            <a:pPr marL="914400" lvl="1" indent="-457200">
              <a:lnSpc>
                <a:spcPct val="100000"/>
              </a:lnSpc>
              <a:spcBef>
                <a:spcPts val="1200"/>
              </a:spcBef>
              <a:buClr>
                <a:srgbClr val="00A79C"/>
              </a:buClr>
              <a:buSzPct val="100000"/>
              <a:buFont typeface="+mj-lt"/>
              <a:buAutoNum type="arabicPeriod" startAt="2"/>
              <a:defRPr/>
            </a:pPr>
            <a:r>
              <a:rPr lang="en-US" altLang="en-US" sz="3200" dirty="0">
                <a:solidFill>
                  <a:srgbClr val="182D55"/>
                </a:solidFill>
                <a:latin typeface="Franklin Gothic Demi" panose="020B0703020102020204" pitchFamily="34" charset="0"/>
              </a:rPr>
              <a:t>Is what you are doing working?</a:t>
            </a:r>
          </a:p>
          <a:p>
            <a:pPr marL="914400" lvl="1" indent="-457200">
              <a:lnSpc>
                <a:spcPct val="100000"/>
              </a:lnSpc>
              <a:spcBef>
                <a:spcPts val="1200"/>
              </a:spcBef>
              <a:buClr>
                <a:srgbClr val="00A79C"/>
              </a:buClr>
              <a:buSzPct val="100000"/>
              <a:buFont typeface="+mj-lt"/>
              <a:buAutoNum type="arabicPeriod" startAt="2"/>
              <a:defRPr/>
            </a:pPr>
            <a:r>
              <a:rPr lang="en-US" altLang="en-US" sz="3200" dirty="0">
                <a:solidFill>
                  <a:srgbClr val="182D55"/>
                </a:solidFill>
                <a:latin typeface="Franklin Gothic Demi" panose="020B0703020102020204" pitchFamily="34" charset="0"/>
              </a:rPr>
              <a:t>Do you want to figure out another way?</a:t>
            </a:r>
          </a:p>
        </p:txBody>
      </p:sp>
      <p:sp>
        <p:nvSpPr>
          <p:cNvPr id="5" name="Rectangle 4">
            <a:extLst>
              <a:ext uri="{FF2B5EF4-FFF2-40B4-BE49-F238E27FC236}">
                <a16:creationId xmlns:a16="http://schemas.microsoft.com/office/drawing/2014/main" id="{DDF07857-9844-524F-8089-73724E46B451}"/>
              </a:ext>
            </a:extLst>
          </p:cNvPr>
          <p:cNvSpPr/>
          <p:nvPr/>
        </p:nvSpPr>
        <p:spPr>
          <a:xfrm>
            <a:off x="0" y="0"/>
            <a:ext cx="12191365"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Cooperate to resolve conflict</a:t>
            </a:r>
          </a:p>
        </p:txBody>
      </p:sp>
      <p:pic>
        <p:nvPicPr>
          <p:cNvPr id="7" name="Picture 2" descr="MCj03832380000[1]">
            <a:extLst>
              <a:ext uri="{FF2B5EF4-FFF2-40B4-BE49-F238E27FC236}">
                <a16:creationId xmlns:a16="http://schemas.microsoft.com/office/drawing/2014/main" id="{451BC638-0059-9144-A295-7DAFC693D5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03875" y="2003363"/>
            <a:ext cx="2532625" cy="318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4442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38548" t="15662" r="38842" b="53315"/>
          <a:stretch/>
        </p:blipFill>
        <p:spPr>
          <a:xfrm>
            <a:off x="5181600" y="-2844"/>
            <a:ext cx="7010400" cy="6860844"/>
          </a:xfrm>
          <a:prstGeom prst="rect">
            <a:avLst/>
          </a:prstGeom>
        </p:spPr>
      </p:pic>
      <p:sp>
        <p:nvSpPr>
          <p:cNvPr id="9" name="Isosceles Triangle 8"/>
          <p:cNvSpPr/>
          <p:nvPr/>
        </p:nvSpPr>
        <p:spPr>
          <a:xfrm>
            <a:off x="365760" y="0"/>
            <a:ext cx="9652000" cy="685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96109" y="356098"/>
            <a:ext cx="5519443" cy="2305821"/>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Team Culture</a:t>
            </a:r>
          </a:p>
        </p:txBody>
      </p:sp>
      <p:pic>
        <p:nvPicPr>
          <p:cNvPr id="11" name="Picture 2" descr="Image result for team leadership"/>
          <p:cNvPicPr>
            <a:picLocks noChangeAspect="1" noChangeArrowheads="1"/>
          </p:cNvPicPr>
          <p:nvPr/>
        </p:nvPicPr>
        <p:blipFill rotWithShape="1">
          <a:blip r:embed="rId5">
            <a:extLst>
              <a:ext uri="{28A0092B-C50C-407E-A947-70E740481C1C}">
                <a14:useLocalDpi xmlns:a14="http://schemas.microsoft.com/office/drawing/2010/main" val="0"/>
              </a:ext>
            </a:extLst>
          </a:blip>
          <a:srcRect l="-2618" t="6371" r="-3364"/>
          <a:stretch/>
        </p:blipFill>
        <p:spPr bwMode="auto">
          <a:xfrm>
            <a:off x="-154236" y="242370"/>
            <a:ext cx="6246564" cy="2919469"/>
          </a:xfrm>
          <a:prstGeom prst="trapezoid">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615270" y="3205902"/>
            <a:ext cx="7675290" cy="3652098"/>
          </a:xfrm>
        </p:spPr>
        <p:txBody>
          <a:bodyPr anchor="t">
            <a:noAutofit/>
          </a:bodyPr>
          <a:lstStyle/>
          <a:p>
            <a:pPr marL="342900" indent="-342900">
              <a:buClr>
                <a:srgbClr val="00A79C"/>
              </a:buClr>
            </a:pPr>
            <a:r>
              <a:rPr lang="en-US" sz="4800" dirty="0">
                <a:solidFill>
                  <a:srgbClr val="182D55"/>
                </a:solidFill>
                <a:latin typeface="Franklin Gothic Demi" panose="020B0703020102020204" pitchFamily="34" charset="0"/>
              </a:rPr>
              <a:t>What is your team’s culture?</a:t>
            </a:r>
            <a:endParaRPr lang="en-US" sz="4000" dirty="0">
              <a:solidFill>
                <a:srgbClr val="182D55"/>
              </a:solidFill>
              <a:latin typeface="Franklin Gothic Demi" panose="020B0703020102020204" pitchFamily="34" charset="0"/>
            </a:endParaRPr>
          </a:p>
          <a:p>
            <a:pPr marL="798195" lvl="2" indent="0">
              <a:buClr>
                <a:srgbClr val="1F5B87"/>
              </a:buClr>
              <a:buNone/>
            </a:pPr>
            <a:endParaRPr lang="en-US" sz="3600" dirty="0">
              <a:solidFill>
                <a:srgbClr val="182D55"/>
              </a:solidFill>
              <a:latin typeface="Franklin Gothic Demi" panose="020B0703020102020204" pitchFamily="34" charset="0"/>
            </a:endParaRPr>
          </a:p>
        </p:txBody>
      </p:sp>
    </p:spTree>
    <p:custDataLst>
      <p:tags r:id="rId1"/>
    </p:custDataLst>
    <p:extLst>
      <p:ext uri="{BB962C8B-B14F-4D97-AF65-F5344CB8AC3E}">
        <p14:creationId xmlns:p14="http://schemas.microsoft.com/office/powerpoint/2010/main" val="827205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61358" y="48184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Foundations of team culture</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rmAutofit/>
          </a:bodyPr>
          <a:lstStyle/>
          <a:p>
            <a:pPr marL="0" indent="0">
              <a:buNone/>
            </a:pPr>
            <a:endParaRPr lang="en-US" sz="4000" b="1" dirty="0">
              <a:latin typeface="Franklin Gothic Medium" panose="020B0603020102020204" pitchFamily="34" charset="0"/>
            </a:endParaRPr>
          </a:p>
          <a:p>
            <a:pPr marL="0" indent="0">
              <a:buNone/>
            </a:pPr>
            <a:endParaRPr lang="en-US" sz="4000" b="1" dirty="0">
              <a:latin typeface="Franklin Gothic Medium" panose="020B0603020102020204" pitchFamily="34" charset="0"/>
            </a:endParaRPr>
          </a:p>
          <a:p>
            <a:pPr marL="0" indent="0">
              <a:buNone/>
            </a:pPr>
            <a:r>
              <a:rPr lang="en-US" sz="4000" b="1" dirty="0">
                <a:latin typeface="Franklin Gothic Medium" panose="020B0603020102020204" pitchFamily="34" charset="0"/>
              </a:rPr>
              <a:t>Team culture rests on shared knowledge</a:t>
            </a:r>
            <a:endParaRPr lang="en-US" sz="4000" dirty="0">
              <a:latin typeface="Franklin Gothic Medium" panose="020B0603020102020204" pitchFamily="34" charset="0"/>
            </a:endParaRPr>
          </a:p>
          <a:p>
            <a:pPr marL="0" indent="0" algn="l">
              <a:buNone/>
            </a:pPr>
            <a:endParaRPr lang="en-US" sz="4000" b="0" i="0" u="none" strike="noStrike" dirty="0">
              <a:solidFill>
                <a:schemeClr val="tx1">
                  <a:lumMod val="95000"/>
                  <a:lumOff val="5000"/>
                </a:schemeClr>
              </a:solidFill>
              <a:effectLst/>
              <a:latin typeface="Franklin Gothic Medium" panose="020B0603020102020204" pitchFamily="34" charset="0"/>
            </a:endParaRPr>
          </a:p>
          <a:p>
            <a:pPr marL="0" indent="0">
              <a:buNone/>
            </a:pPr>
            <a:endParaRPr lang="en-US" sz="4000" dirty="0">
              <a:solidFill>
                <a:schemeClr val="tx1">
                  <a:lumMod val="95000"/>
                  <a:lumOff val="5000"/>
                </a:schemeClr>
              </a:solidFill>
              <a:latin typeface="Franklin Gothic Medium" panose="020B0603020102020204" pitchFamily="34" charset="0"/>
            </a:endParaRPr>
          </a:p>
        </p:txBody>
      </p:sp>
      <p:pic>
        <p:nvPicPr>
          <p:cNvPr id="3" name="Picture 2">
            <a:extLst>
              <a:ext uri="{FF2B5EF4-FFF2-40B4-BE49-F238E27FC236}">
                <a16:creationId xmlns:a16="http://schemas.microsoft.com/office/drawing/2014/main" id="{6D6A5744-8790-1745-A5E3-97F300711DD4}"/>
              </a:ext>
            </a:extLst>
          </p:cNvPr>
          <p:cNvPicPr>
            <a:picLocks noChangeAspect="1"/>
          </p:cNvPicPr>
          <p:nvPr/>
        </p:nvPicPr>
        <p:blipFill>
          <a:blip r:embed="rId5"/>
          <a:stretch>
            <a:fillRect/>
          </a:stretch>
        </p:blipFill>
        <p:spPr>
          <a:xfrm>
            <a:off x="6582410" y="2669503"/>
            <a:ext cx="4655666" cy="3092450"/>
          </a:xfrm>
          <a:prstGeom prst="rect">
            <a:avLst/>
          </a:prstGeom>
        </p:spPr>
      </p:pic>
    </p:spTree>
    <p:custDataLst>
      <p:tags r:id="rId1"/>
    </p:custDataLst>
    <p:extLst>
      <p:ext uri="{BB962C8B-B14F-4D97-AF65-F5344CB8AC3E}">
        <p14:creationId xmlns:p14="http://schemas.microsoft.com/office/powerpoint/2010/main" val="168798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61358" y="48184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Foundations of team culture</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rmAutofit/>
          </a:bodyPr>
          <a:lstStyle/>
          <a:p>
            <a:pPr marL="0" indent="0">
              <a:buNone/>
            </a:pPr>
            <a:endParaRPr lang="en-US" sz="4000" b="1" dirty="0">
              <a:latin typeface="Franklin Gothic Medium" panose="020B0603020102020204" pitchFamily="34" charset="0"/>
            </a:endParaRPr>
          </a:p>
          <a:p>
            <a:pPr marL="0" indent="0">
              <a:buNone/>
            </a:pPr>
            <a:endParaRPr lang="en-US" sz="4000" b="1" dirty="0">
              <a:latin typeface="Franklin Gothic Medium" panose="020B0603020102020204" pitchFamily="34" charset="0"/>
            </a:endParaRPr>
          </a:p>
          <a:p>
            <a:pPr marL="0" indent="0">
              <a:buNone/>
            </a:pPr>
            <a:r>
              <a:rPr lang="en-US" sz="4000" b="1" dirty="0">
                <a:latin typeface="Franklin Gothic Medium" panose="020B0603020102020204" pitchFamily="34" charset="0"/>
              </a:rPr>
              <a:t>Team culture rests on shared knowledge about values (teamwork) and goals (taskwork)</a:t>
            </a:r>
            <a:endParaRPr lang="en-US" sz="4000" dirty="0">
              <a:latin typeface="Franklin Gothic Medium" panose="020B0603020102020204" pitchFamily="34" charset="0"/>
            </a:endParaRPr>
          </a:p>
          <a:p>
            <a:pPr marL="0" indent="0" algn="l">
              <a:buNone/>
            </a:pPr>
            <a:endParaRPr lang="en-US" sz="4000" b="0" i="0" u="none" strike="noStrike" dirty="0">
              <a:solidFill>
                <a:schemeClr val="tx1">
                  <a:lumMod val="95000"/>
                  <a:lumOff val="5000"/>
                </a:schemeClr>
              </a:solidFill>
              <a:effectLst/>
              <a:latin typeface="Franklin Gothic Medium" panose="020B0603020102020204" pitchFamily="34" charset="0"/>
            </a:endParaRPr>
          </a:p>
          <a:p>
            <a:pPr marL="0" indent="0">
              <a:buNone/>
            </a:pPr>
            <a:endParaRPr lang="en-US" sz="4000" dirty="0">
              <a:solidFill>
                <a:schemeClr val="tx1">
                  <a:lumMod val="95000"/>
                  <a:lumOff val="5000"/>
                </a:schemeClr>
              </a:solidFill>
              <a:latin typeface="Franklin Gothic Medium" panose="020B0603020102020204" pitchFamily="34" charset="0"/>
            </a:endParaRPr>
          </a:p>
        </p:txBody>
      </p:sp>
      <p:pic>
        <p:nvPicPr>
          <p:cNvPr id="3" name="Picture 2">
            <a:extLst>
              <a:ext uri="{FF2B5EF4-FFF2-40B4-BE49-F238E27FC236}">
                <a16:creationId xmlns:a16="http://schemas.microsoft.com/office/drawing/2014/main" id="{6D6A5744-8790-1745-A5E3-97F300711DD4}"/>
              </a:ext>
            </a:extLst>
          </p:cNvPr>
          <p:cNvPicPr>
            <a:picLocks noChangeAspect="1"/>
          </p:cNvPicPr>
          <p:nvPr/>
        </p:nvPicPr>
        <p:blipFill>
          <a:blip r:embed="rId5"/>
          <a:stretch>
            <a:fillRect/>
          </a:stretch>
        </p:blipFill>
        <p:spPr>
          <a:xfrm>
            <a:off x="6582410" y="2669503"/>
            <a:ext cx="4655666" cy="3092450"/>
          </a:xfrm>
          <a:prstGeom prst="rect">
            <a:avLst/>
          </a:prstGeom>
        </p:spPr>
      </p:pic>
    </p:spTree>
    <p:custDataLst>
      <p:tags r:id="rId1"/>
    </p:custDataLst>
    <p:extLst>
      <p:ext uri="{BB962C8B-B14F-4D97-AF65-F5344CB8AC3E}">
        <p14:creationId xmlns:p14="http://schemas.microsoft.com/office/powerpoint/2010/main" val="200785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61358" y="48184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Foundations of team culture</a:t>
            </a:r>
          </a:p>
        </p:txBody>
      </p:sp>
      <p:sp>
        <p:nvSpPr>
          <p:cNvPr id="8" name="Content Placeholder 4">
            <a:extLst>
              <a:ext uri="{FF2B5EF4-FFF2-40B4-BE49-F238E27FC236}">
                <a16:creationId xmlns:a16="http://schemas.microsoft.com/office/drawing/2014/main" id="{B621E6C2-2A7D-4061-A96A-31F1D83BDB67}"/>
              </a:ext>
            </a:extLst>
          </p:cNvPr>
          <p:cNvSpPr>
            <a:spLocks noGrp="1"/>
          </p:cNvSpPr>
          <p:nvPr>
            <p:ph idx="1"/>
          </p:nvPr>
        </p:nvSpPr>
        <p:spPr>
          <a:xfrm>
            <a:off x="838200" y="2040059"/>
            <a:ext cx="5257800" cy="4351338"/>
          </a:xfrm>
        </p:spPr>
        <p:txBody>
          <a:bodyPr>
            <a:noAutofit/>
          </a:bodyPr>
          <a:lstStyle/>
          <a:p>
            <a:r>
              <a:rPr lang="en-US" sz="3000" b="1" dirty="0">
                <a:solidFill>
                  <a:srgbClr val="182D55"/>
                </a:solidFill>
                <a:latin typeface="Franklin Gothic Book" panose="020B0503020102020204" pitchFamily="34" charset="0"/>
              </a:rPr>
              <a:t>Shared goals</a:t>
            </a:r>
          </a:p>
          <a:p>
            <a:r>
              <a:rPr lang="en-US" sz="3000" b="1" dirty="0">
                <a:solidFill>
                  <a:srgbClr val="182D55"/>
                </a:solidFill>
                <a:latin typeface="Franklin Gothic Book" panose="020B0503020102020204" pitchFamily="34" charset="0"/>
              </a:rPr>
              <a:t>Knowledge sharing</a:t>
            </a:r>
          </a:p>
          <a:p>
            <a:r>
              <a:rPr lang="en-US" sz="3000" b="1" dirty="0">
                <a:solidFill>
                  <a:srgbClr val="182D55"/>
                </a:solidFill>
                <a:latin typeface="Franklin Gothic Book" panose="020B0503020102020204" pitchFamily="34" charset="0"/>
              </a:rPr>
              <a:t>Communication</a:t>
            </a:r>
          </a:p>
          <a:p>
            <a:r>
              <a:rPr lang="en-US" sz="3000" b="1" dirty="0">
                <a:solidFill>
                  <a:srgbClr val="182D55"/>
                </a:solidFill>
                <a:latin typeface="Franklin Gothic Book" panose="020B0503020102020204" pitchFamily="34" charset="0"/>
              </a:rPr>
              <a:t>Trust</a:t>
            </a:r>
          </a:p>
          <a:p>
            <a:r>
              <a:rPr lang="en-US" sz="3000" b="1" dirty="0">
                <a:solidFill>
                  <a:srgbClr val="182D55"/>
                </a:solidFill>
                <a:latin typeface="Franklin Gothic Book" panose="020B0503020102020204" pitchFamily="34" charset="0"/>
              </a:rPr>
              <a:t>Support</a:t>
            </a:r>
            <a:endParaRPr lang="en-US" sz="3000" b="0" i="0" u="none" strike="noStrike" dirty="0">
              <a:solidFill>
                <a:srgbClr val="182D55"/>
              </a:solidFill>
              <a:effectLst/>
              <a:latin typeface="Franklin Gothic Book" panose="020B0503020102020204" pitchFamily="34" charset="0"/>
            </a:endParaRPr>
          </a:p>
          <a:p>
            <a:pPr marL="0" indent="0">
              <a:buNone/>
            </a:pPr>
            <a:endParaRPr lang="en-US" sz="3000" dirty="0">
              <a:solidFill>
                <a:srgbClr val="182D55"/>
              </a:solidFill>
              <a:latin typeface="Franklin Gothic Book" panose="020B0503020102020204" pitchFamily="34" charset="0"/>
            </a:endParaRPr>
          </a:p>
        </p:txBody>
      </p:sp>
      <p:pic>
        <p:nvPicPr>
          <p:cNvPr id="5124" name="Picture 4" descr="Recalibrating Communication for healthcare teams | The Medical Mediation  Foundation">
            <a:extLst>
              <a:ext uri="{FF2B5EF4-FFF2-40B4-BE49-F238E27FC236}">
                <a16:creationId xmlns:a16="http://schemas.microsoft.com/office/drawing/2014/main" id="{339E87B8-A9B5-4D5D-B5E1-C2D2D01EA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1310" y="1299851"/>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337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6190E-4400-D542-83FB-965B2A6752A7}"/>
              </a:ext>
            </a:extLst>
          </p:cNvPr>
          <p:cNvSpPr>
            <a:spLocks noGrp="1"/>
          </p:cNvSpPr>
          <p:nvPr>
            <p:ph idx="1"/>
          </p:nvPr>
        </p:nvSpPr>
        <p:spPr/>
        <p:txBody>
          <a:bodyPr/>
          <a:lstStyle/>
          <a:p>
            <a:pPr marL="0" indent="0">
              <a:buNone/>
            </a:pPr>
            <a:r>
              <a:rPr lang="en-US" i="1" dirty="0">
                <a:solidFill>
                  <a:srgbClr val="182D55"/>
                </a:solidFill>
                <a:latin typeface="Franklin Gothic Book" panose="020B0503020102020204" pitchFamily="34" charset="0"/>
              </a:rPr>
              <a:t>“I look for three things in hiring people.</a:t>
            </a:r>
            <a:br>
              <a:rPr lang="en-US" i="1" dirty="0">
                <a:solidFill>
                  <a:srgbClr val="182D55"/>
                </a:solidFill>
                <a:latin typeface="Franklin Gothic Book" panose="020B0503020102020204" pitchFamily="34" charset="0"/>
              </a:rPr>
            </a:br>
            <a:r>
              <a:rPr lang="en-US" i="1" dirty="0">
                <a:solidFill>
                  <a:srgbClr val="182D55"/>
                </a:solidFill>
                <a:latin typeface="Franklin Gothic Book" panose="020B0503020102020204" pitchFamily="34" charset="0"/>
              </a:rPr>
              <a:t>The first is personal integrity,</a:t>
            </a:r>
            <a:br>
              <a:rPr lang="en-US" i="1" dirty="0">
                <a:solidFill>
                  <a:srgbClr val="182D55"/>
                </a:solidFill>
                <a:latin typeface="Franklin Gothic Book" panose="020B0503020102020204" pitchFamily="34" charset="0"/>
              </a:rPr>
            </a:br>
            <a:r>
              <a:rPr lang="en-US" i="1" dirty="0">
                <a:solidFill>
                  <a:srgbClr val="182D55"/>
                </a:solidFill>
                <a:latin typeface="Franklin Gothic Book" panose="020B0503020102020204" pitchFamily="34" charset="0"/>
              </a:rPr>
              <a:t>the second is intelligence,</a:t>
            </a:r>
            <a:br>
              <a:rPr lang="en-US" i="1" dirty="0">
                <a:solidFill>
                  <a:srgbClr val="182D55"/>
                </a:solidFill>
                <a:latin typeface="Franklin Gothic Book" panose="020B0503020102020204" pitchFamily="34" charset="0"/>
              </a:rPr>
            </a:br>
            <a:r>
              <a:rPr lang="en-US" i="1" dirty="0">
                <a:solidFill>
                  <a:srgbClr val="182D55"/>
                </a:solidFill>
                <a:latin typeface="Franklin Gothic Book" panose="020B0503020102020204" pitchFamily="34" charset="0"/>
              </a:rPr>
              <a:t>and the third is high energy level.</a:t>
            </a:r>
            <a:br>
              <a:rPr lang="en-US" i="1" dirty="0">
                <a:solidFill>
                  <a:srgbClr val="182D55"/>
                </a:solidFill>
                <a:latin typeface="Franklin Gothic Book" panose="020B0503020102020204" pitchFamily="34" charset="0"/>
              </a:rPr>
            </a:br>
            <a:r>
              <a:rPr lang="en-US" i="1" dirty="0">
                <a:solidFill>
                  <a:srgbClr val="182D55"/>
                </a:solidFill>
                <a:latin typeface="Franklin Gothic Book" panose="020B0503020102020204" pitchFamily="34" charset="0"/>
              </a:rPr>
              <a:t>But if you don’t have the first,</a:t>
            </a:r>
            <a:br>
              <a:rPr lang="en-US" i="1" dirty="0">
                <a:solidFill>
                  <a:srgbClr val="182D55"/>
                </a:solidFill>
                <a:latin typeface="Franklin Gothic Book" panose="020B0503020102020204" pitchFamily="34" charset="0"/>
              </a:rPr>
            </a:br>
            <a:r>
              <a:rPr lang="en-US" i="1" dirty="0">
                <a:solidFill>
                  <a:srgbClr val="182D55"/>
                </a:solidFill>
                <a:latin typeface="Franklin Gothic Book" panose="020B0503020102020204" pitchFamily="34" charset="0"/>
              </a:rPr>
              <a:t>the other two will kill you.”</a:t>
            </a:r>
          </a:p>
          <a:p>
            <a:pPr marL="0" indent="0">
              <a:buNone/>
            </a:pPr>
            <a:endParaRPr lang="en-US" dirty="0">
              <a:solidFill>
                <a:srgbClr val="182D55"/>
              </a:solidFill>
              <a:latin typeface="Franklin Gothic Book" panose="020B0503020102020204" pitchFamily="34" charset="0"/>
            </a:endParaRPr>
          </a:p>
          <a:p>
            <a:pPr marL="0" indent="0" algn="r">
              <a:buNone/>
            </a:pPr>
            <a:r>
              <a:rPr lang="en-US" dirty="0">
                <a:solidFill>
                  <a:srgbClr val="182D55"/>
                </a:solidFill>
                <a:latin typeface="Franklin Gothic Book" panose="020B0503020102020204" pitchFamily="34" charset="0"/>
              </a:rPr>
              <a:t>-Warren Buffet, CEO of Berkshire Hathaway</a:t>
            </a:r>
          </a:p>
          <a:p>
            <a:endParaRPr lang="en-US" dirty="0">
              <a:solidFill>
                <a:srgbClr val="182D55"/>
              </a:solidFill>
              <a:latin typeface="Franklin Gothic Book" panose="020B0503020102020204" pitchFamily="34" charset="0"/>
            </a:endParaRPr>
          </a:p>
        </p:txBody>
      </p:sp>
    </p:spTree>
    <p:custDataLst>
      <p:tags r:id="rId1"/>
    </p:custDataLst>
    <p:extLst>
      <p:ext uri="{BB962C8B-B14F-4D97-AF65-F5344CB8AC3E}">
        <p14:creationId xmlns:p14="http://schemas.microsoft.com/office/powerpoint/2010/main" val="211649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38548" t="15662" r="38842" b="53315"/>
          <a:stretch/>
        </p:blipFill>
        <p:spPr>
          <a:xfrm>
            <a:off x="5181600" y="-2844"/>
            <a:ext cx="7010400" cy="6860844"/>
          </a:xfrm>
          <a:prstGeom prst="rect">
            <a:avLst/>
          </a:prstGeom>
        </p:spPr>
      </p:pic>
      <p:sp>
        <p:nvSpPr>
          <p:cNvPr id="9" name="Isosceles Triangle 8"/>
          <p:cNvSpPr/>
          <p:nvPr/>
        </p:nvSpPr>
        <p:spPr>
          <a:xfrm>
            <a:off x="365760" y="0"/>
            <a:ext cx="9652000" cy="6858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96109" y="356098"/>
            <a:ext cx="5519443" cy="2305821"/>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latin typeface="Franklin Gothic Demi" panose="020B0703020102020204" pitchFamily="34" charset="0"/>
              </a:rPr>
              <a:t>Team Culture</a:t>
            </a:r>
          </a:p>
        </p:txBody>
      </p:sp>
      <p:pic>
        <p:nvPicPr>
          <p:cNvPr id="11" name="Picture 2" descr="Image result for team leadership"/>
          <p:cNvPicPr>
            <a:picLocks noChangeAspect="1" noChangeArrowheads="1"/>
          </p:cNvPicPr>
          <p:nvPr/>
        </p:nvPicPr>
        <p:blipFill rotWithShape="1">
          <a:blip r:embed="rId5">
            <a:extLst>
              <a:ext uri="{28A0092B-C50C-407E-A947-70E740481C1C}">
                <a14:useLocalDpi xmlns:a14="http://schemas.microsoft.com/office/drawing/2010/main" val="0"/>
              </a:ext>
            </a:extLst>
          </a:blip>
          <a:srcRect l="-2618" t="6371" r="-3364"/>
          <a:stretch/>
        </p:blipFill>
        <p:spPr bwMode="auto">
          <a:xfrm>
            <a:off x="-154236" y="242370"/>
            <a:ext cx="6246564" cy="2919469"/>
          </a:xfrm>
          <a:prstGeom prst="trapezoid">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a:spLocks noGrp="1"/>
          </p:cNvSpPr>
          <p:nvPr>
            <p:ph idx="1"/>
          </p:nvPr>
        </p:nvSpPr>
        <p:spPr>
          <a:xfrm>
            <a:off x="615270" y="3205902"/>
            <a:ext cx="7675290" cy="3652098"/>
          </a:xfrm>
        </p:spPr>
        <p:txBody>
          <a:bodyPr anchor="t">
            <a:noAutofit/>
          </a:bodyPr>
          <a:lstStyle/>
          <a:p>
            <a:pPr marL="342900" indent="-342900">
              <a:buClr>
                <a:srgbClr val="00A79C"/>
              </a:buClr>
            </a:pPr>
            <a:r>
              <a:rPr lang="en-US" sz="4800" dirty="0">
                <a:solidFill>
                  <a:srgbClr val="182D55"/>
                </a:solidFill>
                <a:latin typeface="Franklin Gothic Demi" panose="020B0703020102020204" pitchFamily="34" charset="0"/>
              </a:rPr>
              <a:t>What is your team’s culture?</a:t>
            </a:r>
          </a:p>
          <a:p>
            <a:pPr marL="342900" indent="-342900">
              <a:buClr>
                <a:srgbClr val="00A79C"/>
              </a:buClr>
            </a:pPr>
            <a:r>
              <a:rPr lang="en-US" sz="4800" dirty="0">
                <a:solidFill>
                  <a:srgbClr val="182D55"/>
                </a:solidFill>
                <a:latin typeface="Franklin Gothic Demi" panose="020B0703020102020204" pitchFamily="34" charset="0"/>
              </a:rPr>
              <a:t>What knowledge is essential for new team members?</a:t>
            </a:r>
            <a:endParaRPr lang="en-US" sz="4000" dirty="0">
              <a:solidFill>
                <a:srgbClr val="182D55"/>
              </a:solidFill>
              <a:latin typeface="Franklin Gothic Demi" panose="020B0703020102020204" pitchFamily="34" charset="0"/>
            </a:endParaRPr>
          </a:p>
          <a:p>
            <a:pPr marL="798195" lvl="2" indent="0">
              <a:buClr>
                <a:srgbClr val="1F5B87"/>
              </a:buClr>
              <a:buNone/>
            </a:pPr>
            <a:endParaRPr lang="en-US" sz="3600" dirty="0">
              <a:solidFill>
                <a:srgbClr val="182D55"/>
              </a:solidFill>
              <a:latin typeface="Franklin Gothic Demi" panose="020B0703020102020204" pitchFamily="34" charset="0"/>
            </a:endParaRPr>
          </a:p>
        </p:txBody>
      </p:sp>
    </p:spTree>
    <p:custDataLst>
      <p:tags r:id="rId1"/>
    </p:custDataLst>
    <p:extLst>
      <p:ext uri="{BB962C8B-B14F-4D97-AF65-F5344CB8AC3E}">
        <p14:creationId xmlns:p14="http://schemas.microsoft.com/office/powerpoint/2010/main" val="3744849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52688" y="1553766"/>
            <a:ext cx="7286625" cy="2308324"/>
          </a:xfrm>
          <a:prstGeom prst="rect">
            <a:avLst/>
          </a:prstGeom>
        </p:spPr>
        <p:txBody>
          <a:bodyPr vert="horz" wrap="square" lIns="0" tIns="0" rIns="0" bIns="0" rtlCol="0">
            <a:spAutoFit/>
          </a:bodyPr>
          <a:lstStyle/>
          <a:p>
            <a:pPr marL="8483" marR="3572" algn="ctr"/>
            <a:r>
              <a:rPr lang="en-US" sz="3000" b="1" dirty="0">
                <a:solidFill>
                  <a:srgbClr val="182D55"/>
                </a:solidFill>
                <a:latin typeface="Franklin Gothic Medium" panose="020B0603020102020204" pitchFamily="34" charset="0"/>
                <a:cs typeface="Ubuntu"/>
              </a:rPr>
              <a:t>Yulia A. Levites Strekalova, PhD, MBA</a:t>
            </a:r>
          </a:p>
          <a:p>
            <a:pPr marL="8483" marR="3572" algn="ctr"/>
            <a:r>
              <a:rPr lang="en-US" sz="2400" dirty="0">
                <a:solidFill>
                  <a:srgbClr val="182D55"/>
                </a:solidFill>
                <a:latin typeface="Franklin Gothic Medium" panose="020B0603020102020204" pitchFamily="34" charset="0"/>
                <a:cs typeface="Ubuntu"/>
              </a:rPr>
              <a:t>Assistant Professor, UF PHHP Health Services Research</a:t>
            </a:r>
          </a:p>
          <a:p>
            <a:pPr marL="8483" marR="3572" algn="ctr"/>
            <a:r>
              <a:rPr lang="en-US" sz="2400" dirty="0">
                <a:solidFill>
                  <a:srgbClr val="182D55"/>
                </a:solidFill>
                <a:latin typeface="Franklin Gothic Medium" panose="020B0603020102020204" pitchFamily="34" charset="0"/>
                <a:cs typeface="Ubuntu"/>
              </a:rPr>
              <a:t>Director of Educational Development and Evaluation </a:t>
            </a:r>
          </a:p>
          <a:p>
            <a:pPr marL="8483" marR="3572" algn="ctr"/>
            <a:r>
              <a:rPr lang="en-US" sz="2400" dirty="0">
                <a:solidFill>
                  <a:srgbClr val="182D55"/>
                </a:solidFill>
                <a:latin typeface="Franklin Gothic Medium" panose="020B0603020102020204" pitchFamily="34" charset="0"/>
                <a:cs typeface="Ubuntu"/>
              </a:rPr>
              <a:t>UF CTSI</a:t>
            </a:r>
          </a:p>
          <a:p>
            <a:pPr marL="8483" marR="3572" algn="ctr"/>
            <a:endParaRPr lang="en-US" sz="2400" dirty="0">
              <a:solidFill>
                <a:srgbClr val="182D55"/>
              </a:solidFill>
              <a:latin typeface="Franklin Gothic Medium" panose="020B0603020102020204" pitchFamily="34" charset="0"/>
              <a:cs typeface="Ubuntu"/>
            </a:endParaRPr>
          </a:p>
          <a:p>
            <a:pPr marL="8483" marR="3572" algn="ctr"/>
            <a:r>
              <a:rPr lang="en-US" sz="2400" u="sng" dirty="0" err="1">
                <a:solidFill>
                  <a:srgbClr val="182D55"/>
                </a:solidFill>
                <a:latin typeface="Franklin Gothic Medium" panose="020B0603020102020204" pitchFamily="34" charset="0"/>
                <a:cs typeface="Ubuntu"/>
              </a:rPr>
              <a:t>yulias@ufl.edu</a:t>
            </a:r>
            <a:endParaRPr lang="en-US" sz="2400" u="sng" dirty="0">
              <a:solidFill>
                <a:srgbClr val="182D55"/>
              </a:solidFill>
              <a:latin typeface="Franklin Gothic Medium" panose="020B0603020102020204" pitchFamily="34" charset="0"/>
              <a:cs typeface="Ubuntu"/>
            </a:endParaRPr>
          </a:p>
        </p:txBody>
      </p:sp>
    </p:spTree>
    <p:custDataLst>
      <p:tags r:id="rId1"/>
    </p:custDataLst>
    <p:extLst>
      <p:ext uri="{BB962C8B-B14F-4D97-AF65-F5344CB8AC3E}">
        <p14:creationId xmlns:p14="http://schemas.microsoft.com/office/powerpoint/2010/main" val="3296595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240" y="5004478"/>
            <a:ext cx="10971609" cy="1257781"/>
          </a:xfrm>
        </p:spPr>
        <p:txBody>
          <a:bodyPr/>
          <a:lstStyle/>
          <a:p>
            <a:pPr lvl="0" algn="l"/>
            <a:r>
              <a:rPr lang="en-US" dirty="0">
                <a:solidFill>
                  <a:srgbClr val="002060"/>
                </a:solidFill>
              </a:rPr>
              <a:t>Survey:										|		30-day post seminar series </a:t>
            </a:r>
            <a:br>
              <a:rPr lang="en-US" dirty="0">
                <a:solidFill>
                  <a:srgbClr val="002060"/>
                </a:solidFill>
              </a:rPr>
            </a:br>
            <a:r>
              <a:rPr lang="en-US" dirty="0">
                <a:solidFill>
                  <a:srgbClr val="002060"/>
                </a:solidFill>
                <a:hlinkClick r:id="rId4" action="ppaction://hlinkfile">
                  <a:extLst>
                    <a:ext uri="{A12FA001-AC4F-418D-AE19-62706E023703}">
                      <ahyp:hlinkClr xmlns:ahyp="http://schemas.microsoft.com/office/drawing/2018/hyperlinkcolor" val="tx"/>
                    </a:ext>
                  </a:extLst>
                </a:hlinkClick>
              </a:rPr>
              <a:t>bit.ly/rcr2022</a:t>
            </a:r>
            <a:r>
              <a:rPr lang="en-US" dirty="0">
                <a:solidFill>
                  <a:srgbClr val="002060"/>
                </a:solidFill>
              </a:rPr>
              <a:t>							|		interviews</a:t>
            </a:r>
          </a:p>
        </p:txBody>
      </p:sp>
      <p:pic>
        <p:nvPicPr>
          <p:cNvPr id="15" name="Picture Placeholder 14" descr="Graphical user interface&#10;&#10;Description automatically generated">
            <a:extLst>
              <a:ext uri="{FF2B5EF4-FFF2-40B4-BE49-F238E27FC236}">
                <a16:creationId xmlns:a16="http://schemas.microsoft.com/office/drawing/2014/main" id="{717061F3-5D35-49EE-9A0E-0323AE770E0A}"/>
              </a:ext>
            </a:extLst>
          </p:cNvPr>
          <p:cNvPicPr>
            <a:picLocks noGrp="1" noChangeAspect="1"/>
          </p:cNvPicPr>
          <p:nvPr>
            <p:ph type="pic" sz="quarter" idx="10"/>
          </p:nvPr>
        </p:nvPicPr>
        <p:blipFill>
          <a:blip r:embed="rId5"/>
          <a:srcRect t="16633" b="16633"/>
          <a:stretch>
            <a:fillRect/>
          </a:stretch>
        </p:blipFill>
        <p:spPr/>
      </p:pic>
      <p:sp>
        <p:nvSpPr>
          <p:cNvPr id="16" name="TextBox 15">
            <a:extLst>
              <a:ext uri="{FF2B5EF4-FFF2-40B4-BE49-F238E27FC236}">
                <a16:creationId xmlns:a16="http://schemas.microsoft.com/office/drawing/2014/main" id="{FB243AF3-5309-4781-9B7D-5DCB2DEE564E}"/>
              </a:ext>
            </a:extLst>
          </p:cNvPr>
          <p:cNvSpPr txBox="1"/>
          <p:nvPr/>
        </p:nvSpPr>
        <p:spPr>
          <a:xfrm>
            <a:off x="1468582" y="1656552"/>
            <a:ext cx="5541818"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Lato Regular"/>
                <a:ea typeface="+mn-ea"/>
                <a:cs typeface="+mn-cs"/>
                <a:sym typeface="Helvetica Light"/>
              </a:rPr>
              <a:t>We value your input! Your feedback helps us improve the RCR Series!</a:t>
            </a:r>
          </a:p>
        </p:txBody>
      </p:sp>
    </p:spTree>
    <p:custDataLst>
      <p:tags r:id="rId1"/>
    </p:custDataLst>
    <p:extLst>
      <p:ext uri="{BB962C8B-B14F-4D97-AF65-F5344CB8AC3E}">
        <p14:creationId xmlns:p14="http://schemas.microsoft.com/office/powerpoint/2010/main" val="30904159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latin typeface="+mn-lt"/>
              </a:rPr>
              <a:t>IF  YOU  SUSPECT  RESEARCH  MISCONDUCT</a:t>
            </a:r>
            <a:r>
              <a:rPr lang="en-US" dirty="0"/>
              <a:t>?</a:t>
            </a:r>
          </a:p>
        </p:txBody>
      </p:sp>
      <p:sp>
        <p:nvSpPr>
          <p:cNvPr id="15" name="Text Placeholder 5"/>
          <p:cNvSpPr txBox="1">
            <a:spLocks/>
          </p:cNvSpPr>
          <p:nvPr/>
        </p:nvSpPr>
        <p:spPr>
          <a:xfrm>
            <a:off x="651166" y="2570017"/>
            <a:ext cx="5444834" cy="3200400"/>
          </a:xfrm>
          <a:prstGeom prst="rect">
            <a:avLst/>
          </a:prstGeom>
          <a:ln>
            <a:solidFill>
              <a:srgbClr val="BC581A"/>
            </a:solidFill>
          </a:ln>
        </p:spPr>
        <p:txBody>
          <a:bodyPr vert="horz" lIns="36576" tIns="36576" rIns="36576" bIns="36576"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Research Misconduct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means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fabrication</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falsification</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or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plagiarism</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in proposing, performing, or reviewing research, or in reporting research results. </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000" b="0" i="1"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Questionable Research Practices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are reports of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careless</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irregular</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or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contentious</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a:t>
            </a:r>
            <a:r>
              <a:rPr kumimoji="0" lang="en-US" sz="2000" b="1"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research practices</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ea typeface="ＭＳ Ｐゴシック" charset="0"/>
              </a:rPr>
              <a:t>, as well as authorship disputes,  may not meet the standard for research misconduct but may be a research integrity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FFFFFF">
                  <a:lumMod val="65000"/>
                </a:srgbClr>
              </a:solidFill>
              <a:effectLst/>
              <a:uLnTx/>
              <a:uFillTx/>
              <a:latin typeface="Lato Regular"/>
              <a:ea typeface="Lato" charset="0"/>
              <a:cs typeface="Lato" charset="0"/>
            </a:endParaRPr>
          </a:p>
        </p:txBody>
      </p:sp>
      <p:sp>
        <p:nvSpPr>
          <p:cNvPr id="11" name="TextBox 10"/>
          <p:cNvSpPr txBox="1"/>
          <p:nvPr/>
        </p:nvSpPr>
        <p:spPr>
          <a:xfrm>
            <a:off x="670667" y="1030955"/>
            <a:ext cx="10947800" cy="397032"/>
          </a:xfrm>
          <a:prstGeom prst="rect">
            <a:avLst/>
          </a:prstGeom>
          <a:ln w="12700">
            <a:miter lim="400000"/>
          </a:ln>
        </p:spPr>
        <p:txBody>
          <a:bodyPr wrap="square" lIns="36576" tIns="36576" rIns="36576" bIns="36576" anchor="t" anchorCtr="0">
            <a:noAutofit/>
          </a:bodyPr>
          <a:lstStyle>
            <a:lvl1pPr lvl="0" algn="l">
              <a:lnSpc>
                <a:spcPct val="100000"/>
              </a:lnSpc>
              <a:defRPr sz="2100" b="1">
                <a:solidFill>
                  <a:schemeClr val="tx2"/>
                </a:solidFill>
                <a:latin typeface="+mj-lt"/>
                <a:ea typeface="Lato Regular"/>
                <a:cs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srgbClr val="002060"/>
              </a:solidFill>
              <a:effectLst/>
              <a:uLnTx/>
              <a:uFillTx/>
              <a:latin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Lato Light"/>
              </a:rPr>
              <a:t>Contact the UF Research Integrity Officer (RIO):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060"/>
                </a:solidFill>
                <a:effectLst/>
                <a:uLnTx/>
                <a:uFillTx/>
                <a:latin typeface="Lato Light"/>
              </a:rPr>
              <a:t>Cassandra Farley | </a:t>
            </a:r>
            <a:r>
              <a:rPr kumimoji="0" lang="en-US" sz="2100" b="1" i="0" u="none" strike="noStrike" kern="1200" cap="none" spc="0" normalizeH="0" baseline="0" noProof="0" dirty="0">
                <a:ln>
                  <a:noFill/>
                </a:ln>
                <a:solidFill>
                  <a:srgbClr val="002060"/>
                </a:solidFill>
                <a:effectLst/>
                <a:uLnTx/>
                <a:uFillTx/>
                <a:latin typeface="Lato Light"/>
                <a:hlinkClick r:id="rId4">
                  <a:extLst>
                    <a:ext uri="{A12FA001-AC4F-418D-AE19-62706E023703}">
                      <ahyp:hlinkClr xmlns:ahyp="http://schemas.microsoft.com/office/drawing/2018/hyperlinkcolor" val="tx"/>
                    </a:ext>
                  </a:extLst>
                </a:hlinkClick>
              </a:rPr>
              <a:t>rio@research.ufl.edu</a:t>
            </a:r>
            <a:r>
              <a:rPr kumimoji="0" lang="en-US" sz="2100" b="1" i="0" u="none" strike="noStrike" kern="1200" cap="none" spc="0" normalizeH="0" baseline="0" noProof="0" dirty="0">
                <a:ln>
                  <a:noFill/>
                </a:ln>
                <a:solidFill>
                  <a:srgbClr val="002060"/>
                </a:solidFill>
                <a:effectLst/>
                <a:uLnTx/>
                <a:uFillTx/>
                <a:latin typeface="Lato Light"/>
              </a:rPr>
              <a:t> | 352-273-3052</a:t>
            </a:r>
          </a:p>
        </p:txBody>
      </p:sp>
      <p:pic>
        <p:nvPicPr>
          <p:cNvPr id="5" name="s7925c59e1ef49a585378ab7e7840975">
            <a:extLst>
              <a:ext uri="{FF2B5EF4-FFF2-40B4-BE49-F238E27FC236}">
                <a16:creationId xmlns:a16="http://schemas.microsoft.com/office/drawing/2014/main" id="{E106AAC4-1EAF-490D-B47C-6920F45438A1}"/>
              </a:ext>
            </a:extLst>
          </p:cNvPr>
          <p:cNvPicPr>
            <a:picLocks noChangeAspect="1"/>
          </p:cNvPicPr>
          <p:nvPr/>
        </p:nvPicPr>
        <p:blipFill>
          <a:blip r:embed="rId5"/>
          <a:stretch>
            <a:fillRect/>
          </a:stretch>
        </p:blipFill>
        <p:spPr>
          <a:xfrm>
            <a:off x="8320933" y="228600"/>
            <a:ext cx="3200400" cy="3200400"/>
          </a:xfrm>
          <a:prstGeom prst="rect">
            <a:avLst/>
          </a:prstGeom>
        </p:spPr>
      </p:pic>
      <p:sp>
        <p:nvSpPr>
          <p:cNvPr id="6" name="TextBox 5">
            <a:extLst>
              <a:ext uri="{FF2B5EF4-FFF2-40B4-BE49-F238E27FC236}">
                <a16:creationId xmlns:a16="http://schemas.microsoft.com/office/drawing/2014/main" id="{AC1E44DC-F03B-4504-A3C7-C3560E3B9B66}"/>
              </a:ext>
            </a:extLst>
          </p:cNvPr>
          <p:cNvSpPr txBox="1"/>
          <p:nvPr/>
        </p:nvSpPr>
        <p:spPr>
          <a:xfrm>
            <a:off x="7024255" y="3957050"/>
            <a:ext cx="4594212" cy="1795363"/>
          </a:xfrm>
          <a:prstGeom prst="rect">
            <a:avLst/>
          </a:prstGeom>
          <a:noFill/>
          <a:ln w="12700" cap="flat">
            <a:solidFill>
              <a:srgbClr val="BC581A"/>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2700" marR="46990" lvl="0" indent="0" algn="l" defTabSz="914400" rtl="0" eaLnBrk="1" fontAlgn="auto" latinLnBrk="0" hangingPunct="1">
              <a:lnSpc>
                <a:spcPts val="2880"/>
              </a:lnSpc>
              <a:spcBef>
                <a:spcPts val="795"/>
              </a:spcBef>
              <a:spcAft>
                <a:spcPts val="0"/>
              </a:spcAft>
              <a:buClrTx/>
              <a:buSzTx/>
              <a:buFontTx/>
              <a:buNone/>
              <a:tabLst/>
              <a:defRPr/>
            </a:pPr>
            <a:r>
              <a:rPr kumimoji="0" lang="en-US" sz="2000" b="0" i="0" u="none" strike="noStrike" kern="1200" cap="none" spc="-25" normalizeH="0" baseline="0" noProof="0" dirty="0">
                <a:ln>
                  <a:noFill/>
                </a:ln>
                <a:solidFill>
                  <a:srgbClr val="002060"/>
                </a:solidFill>
                <a:effectLst/>
                <a:uLnTx/>
                <a:uFillTx/>
                <a:latin typeface="Lato" panose="020F0502020204030203" pitchFamily="34" charset="0"/>
                <a:cs typeface="Calibri"/>
              </a:rPr>
              <a:t>Make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a </a:t>
            </a:r>
            <a:r>
              <a:rPr kumimoji="0" lang="en-US" sz="2000" b="1" i="0" u="none" strike="noStrike" kern="1200" cap="none" spc="-10" normalizeH="0" baseline="0" noProof="0" dirty="0">
                <a:ln>
                  <a:noFill/>
                </a:ln>
                <a:solidFill>
                  <a:srgbClr val="002060"/>
                </a:solidFill>
                <a:effectLst/>
                <a:uLnTx/>
                <a:uFillTx/>
                <a:latin typeface="Lato" panose="020F0502020204030203" pitchFamily="34" charset="0"/>
                <a:cs typeface="Calibri"/>
              </a:rPr>
              <a:t>confidential report </a:t>
            </a:r>
            <a:r>
              <a:rPr kumimoji="0" lang="en-US" sz="2000" b="0" i="0" u="none" strike="noStrike" kern="1200" cap="none" spc="-15" normalizeH="0" baseline="0" noProof="0" dirty="0">
                <a:ln>
                  <a:noFill/>
                </a:ln>
                <a:solidFill>
                  <a:srgbClr val="002060"/>
                </a:solidFill>
                <a:effectLst/>
                <a:uLnTx/>
                <a:uFillTx/>
                <a:latin typeface="Lato" panose="020F0502020204030203" pitchFamily="34" charset="0"/>
                <a:cs typeface="Calibri"/>
              </a:rPr>
              <a:t>to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the </a:t>
            </a:r>
            <a:r>
              <a:rPr kumimoji="0" lang="en-US" sz="2000" b="0" i="0" u="none" strike="noStrike" kern="1200" cap="none" spc="-665"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UF </a:t>
            </a:r>
            <a:r>
              <a:rPr kumimoji="0" lang="en-US" sz="2000" b="0" i="0" u="none" strike="noStrike" kern="1200" cap="none" spc="-15" normalizeH="0" baseline="0" noProof="0" dirty="0">
                <a:ln>
                  <a:noFill/>
                </a:ln>
                <a:solidFill>
                  <a:srgbClr val="002060"/>
                </a:solidFill>
                <a:effectLst/>
                <a:uLnTx/>
                <a:uFillTx/>
                <a:latin typeface="Lato" panose="020F0502020204030203" pitchFamily="34" charset="0"/>
                <a:cs typeface="Calibri"/>
              </a:rPr>
              <a:t>Research </a:t>
            </a:r>
            <a:r>
              <a:rPr kumimoji="0" lang="en-US" sz="2000" b="0" i="0" u="none" strike="noStrike" kern="1200" cap="none" spc="-10" normalizeH="0" baseline="0" noProof="0" dirty="0">
                <a:ln>
                  <a:noFill/>
                </a:ln>
                <a:solidFill>
                  <a:srgbClr val="002060"/>
                </a:solidFill>
                <a:effectLst/>
                <a:uLnTx/>
                <a:uFillTx/>
                <a:latin typeface="Lato" panose="020F0502020204030203" pitchFamily="34" charset="0"/>
                <a:cs typeface="Calibri"/>
              </a:rPr>
              <a:t>Integrity Officer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(RIO).</a:t>
            </a:r>
          </a:p>
          <a:p>
            <a:pPr marL="12700" marR="46990" lvl="0" indent="0" algn="l" defTabSz="914400" rtl="0" eaLnBrk="1" fontAlgn="auto" latinLnBrk="0" hangingPunct="1">
              <a:lnSpc>
                <a:spcPts val="2880"/>
              </a:lnSpc>
              <a:spcBef>
                <a:spcPts val="795"/>
              </a:spcBef>
              <a:spcAft>
                <a:spcPts val="0"/>
              </a:spcAft>
              <a:buClrTx/>
              <a:buSzTx/>
              <a:buFontTx/>
              <a:buNone/>
              <a:tabLst/>
              <a:defRPr/>
            </a:pPr>
            <a:r>
              <a:rPr kumimoji="0" lang="en-US" sz="2000" b="0" i="0" u="none" strike="noStrike" kern="1200" cap="none" spc="-65" normalizeH="0" baseline="0" noProof="0" dirty="0">
                <a:ln>
                  <a:noFill/>
                </a:ln>
                <a:solidFill>
                  <a:srgbClr val="002060"/>
                </a:solidFill>
                <a:effectLst/>
                <a:uLnTx/>
                <a:uFillTx/>
                <a:latin typeface="Lato" panose="020F0502020204030203" pitchFamily="34" charset="0"/>
                <a:cs typeface="Calibri"/>
              </a:rPr>
              <a:t>You</a:t>
            </a:r>
            <a:r>
              <a:rPr kumimoji="0" lang="en-US" sz="2000" b="0" i="0" u="none" strike="noStrike" kern="1200" cap="none" spc="-25"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20" normalizeH="0" baseline="0" noProof="0" dirty="0">
                <a:ln>
                  <a:noFill/>
                </a:ln>
                <a:solidFill>
                  <a:srgbClr val="002060"/>
                </a:solidFill>
                <a:effectLst/>
                <a:uLnTx/>
                <a:uFillTx/>
                <a:latin typeface="Lato" panose="020F0502020204030203" pitchFamily="34" charset="0"/>
                <a:cs typeface="Calibri"/>
              </a:rPr>
              <a:t>may</a:t>
            </a:r>
            <a:r>
              <a:rPr kumimoji="0" lang="en-US" sz="2000" b="0" i="0" u="none" strike="noStrike" kern="1200" cap="none" spc="-1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also</a:t>
            </a:r>
            <a:r>
              <a:rPr kumimoji="0" lang="en-US" sz="2000" b="0" i="0" u="none" strike="noStrike" kern="1200" cap="none" spc="-2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10" normalizeH="0" baseline="0" noProof="0" dirty="0">
                <a:ln>
                  <a:noFill/>
                </a:ln>
                <a:solidFill>
                  <a:srgbClr val="002060"/>
                </a:solidFill>
                <a:effectLst/>
                <a:uLnTx/>
                <a:uFillTx/>
                <a:latin typeface="Lato" panose="020F0502020204030203" pitchFamily="34" charset="0"/>
                <a:cs typeface="Calibri"/>
              </a:rPr>
              <a:t>report</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 anonymously </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UF</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Compliance</a:t>
            </a:r>
            <a:r>
              <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Hotline:</a:t>
            </a:r>
            <a:r>
              <a:rPr kumimoji="0" lang="en-US" sz="2000" b="0" i="0" u="none" strike="noStrike" kern="1200" cap="none" spc="10" normalizeH="0" baseline="0" noProof="0" dirty="0">
                <a:ln>
                  <a:noFill/>
                </a:ln>
                <a:solidFill>
                  <a:srgbClr val="002060"/>
                </a:solidFill>
                <a:effectLst/>
                <a:uLnTx/>
                <a:uFillTx/>
                <a:latin typeface="Lato" panose="020F0502020204030203" pitchFamily="34" charset="0"/>
                <a:cs typeface="Calibri"/>
              </a:rPr>
              <a:t> </a:t>
            </a:r>
            <a:r>
              <a:rPr kumimoji="0" lang="en-US" sz="2000" b="0" i="0" u="none" strike="noStrike" kern="1200" cap="none" spc="-5" normalizeH="0" baseline="0" noProof="0" dirty="0">
                <a:ln>
                  <a:noFill/>
                </a:ln>
                <a:solidFill>
                  <a:srgbClr val="002060"/>
                </a:solidFill>
                <a:effectLst/>
                <a:uLnTx/>
                <a:uFillTx/>
                <a:latin typeface="Lato" panose="020F0502020204030203" pitchFamily="34" charset="0"/>
                <a:cs typeface="Calibri"/>
              </a:rPr>
              <a:t>877-556-5356</a:t>
            </a:r>
            <a:endParaRPr kumimoji="0" lang="en-US" sz="2000" b="0" i="0" u="none" strike="noStrike" kern="1200" cap="none" spc="0" normalizeH="0" baseline="0" noProof="0" dirty="0">
              <a:ln>
                <a:noFill/>
              </a:ln>
              <a:solidFill>
                <a:srgbClr val="002060"/>
              </a:solidFill>
              <a:effectLst/>
              <a:uLnTx/>
              <a:uFillTx/>
              <a:latin typeface="Lato" panose="020F0502020204030203" pitchFamily="34" charset="0"/>
              <a:cs typeface="Calibri"/>
            </a:endParaRPr>
          </a:p>
        </p:txBody>
      </p:sp>
    </p:spTree>
    <p:custDataLst>
      <p:tags r:id="rId1"/>
    </p:custDataLst>
    <p:extLst>
      <p:ext uri="{BB962C8B-B14F-4D97-AF65-F5344CB8AC3E}">
        <p14:creationId xmlns:p14="http://schemas.microsoft.com/office/powerpoint/2010/main" val="3099594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2165687" y="0"/>
            <a:ext cx="7863840"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atin typeface="Franklin Gothic Demi" panose="020B0703020102020204" pitchFamily="34" charset="0"/>
              </a:rPr>
              <a:t>Teams in science</a:t>
            </a:r>
          </a:p>
        </p:txBody>
      </p:sp>
      <p:grpSp>
        <p:nvGrpSpPr>
          <p:cNvPr id="18" name="Group 17"/>
          <p:cNvGrpSpPr>
            <a:grpSpLocks/>
          </p:cNvGrpSpPr>
          <p:nvPr/>
        </p:nvGrpSpPr>
        <p:grpSpPr bwMode="auto">
          <a:xfrm>
            <a:off x="1811305" y="2031000"/>
            <a:ext cx="8582025" cy="4257675"/>
            <a:chOff x="280988" y="1504950"/>
            <a:chExt cx="8582025" cy="4257675"/>
          </a:xfrm>
        </p:grpSpPr>
        <p:pic>
          <p:nvPicPr>
            <p:cNvPr id="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1504950"/>
              <a:ext cx="85820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334000"/>
              <a:ext cx="6019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1" name="Straight Connector 19"/>
          <p:cNvCxnSpPr>
            <a:cxnSpLocks noChangeShapeType="1"/>
          </p:cNvCxnSpPr>
          <p:nvPr/>
        </p:nvCxnSpPr>
        <p:spPr bwMode="auto">
          <a:xfrm>
            <a:off x="1997145" y="5736525"/>
            <a:ext cx="5120640" cy="1588"/>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263926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931718" y="0"/>
            <a:ext cx="10345881"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a:latin typeface="Franklin Gothic Demi" panose="020B0703020102020204" pitchFamily="34" charset="0"/>
              </a:rPr>
              <a:t>How has team size grown?</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725" y="1989151"/>
            <a:ext cx="89058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00855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0"/>
            <a:ext cx="8499763" cy="1719943"/>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a:latin typeface="Franklin Gothic Demi" panose="020B0703020102020204" pitchFamily="34" charset="0"/>
              </a:rPr>
              <a:t>Published in </a:t>
            </a:r>
            <a:r>
              <a:rPr lang="en-US" sz="4800" i="1">
                <a:latin typeface="Franklin Gothic Demi" panose="020B0703020102020204" pitchFamily="34" charset="0"/>
              </a:rPr>
              <a:t>Science</a:t>
            </a:r>
          </a:p>
        </p:txBody>
      </p:sp>
      <p:sp>
        <p:nvSpPr>
          <p:cNvPr id="15" name="Content Placeholder 2"/>
          <p:cNvSpPr>
            <a:spLocks noGrp="1"/>
          </p:cNvSpPr>
          <p:nvPr>
            <p:ph idx="1"/>
          </p:nvPr>
        </p:nvSpPr>
        <p:spPr>
          <a:xfrm>
            <a:off x="619125" y="1719943"/>
            <a:ext cx="10953115" cy="5138057"/>
          </a:xfrm>
        </p:spPr>
        <p:txBody>
          <a:bodyPr anchor="ctr">
            <a:noAutofit/>
          </a:bodyPr>
          <a:lstStyle/>
          <a:p>
            <a:pPr marL="0" indent="0">
              <a:lnSpc>
                <a:spcPct val="100000"/>
              </a:lnSpc>
              <a:spcBef>
                <a:spcPct val="0"/>
              </a:spcBef>
              <a:buFont typeface="Wingdings" panose="05000000000000000000" pitchFamily="2" charset="2"/>
              <a:buNone/>
            </a:pPr>
            <a:r>
              <a:rPr lang="en-US" altLang="en-US" sz="2400" dirty="0">
                <a:solidFill>
                  <a:srgbClr val="182D55"/>
                </a:solidFill>
                <a:latin typeface="Franklin Gothic Book" panose="020B0503020102020204" pitchFamily="34" charset="0"/>
              </a:rPr>
              <a:t>    “The interdisciplinary approach is becoming one of the prominent characteristics of [science] and represents a synthesizing trend which focuses the specialized research techniques on problems common to a number of separate disciplines.  </a:t>
            </a:r>
          </a:p>
          <a:p>
            <a:pPr marL="0" indent="0">
              <a:lnSpc>
                <a:spcPct val="100000"/>
              </a:lnSpc>
              <a:spcBef>
                <a:spcPct val="0"/>
              </a:spcBef>
              <a:buFont typeface="Wingdings" panose="05000000000000000000" pitchFamily="2" charset="2"/>
              <a:buNone/>
            </a:pPr>
            <a:r>
              <a:rPr lang="en-US" altLang="en-US" sz="2400" dirty="0">
                <a:solidFill>
                  <a:srgbClr val="182D55"/>
                </a:solidFill>
                <a:latin typeface="Franklin Gothic Book" panose="020B0503020102020204" pitchFamily="34" charset="0"/>
              </a:rPr>
              <a:t>    Such cooperative research has to overcome serious obstacles when operating within the existing departmentalized framework of the universities.  It appears that real progress in this direction will be made in institutions which are organized on a permanent and frankly cooperative basis.  </a:t>
            </a:r>
          </a:p>
          <a:p>
            <a:pPr marL="0" indent="0">
              <a:lnSpc>
                <a:spcPct val="100000"/>
              </a:lnSpc>
              <a:spcBef>
                <a:spcPct val="0"/>
              </a:spcBef>
              <a:buFont typeface="Wingdings" panose="05000000000000000000" pitchFamily="2" charset="2"/>
              <a:buNone/>
            </a:pPr>
            <a:r>
              <a:rPr lang="en-US" altLang="en-US" sz="2400" dirty="0">
                <a:solidFill>
                  <a:srgbClr val="182D55"/>
                </a:solidFill>
                <a:latin typeface="Franklin Gothic Book" panose="020B0503020102020204" pitchFamily="34" charset="0"/>
              </a:rPr>
              <a:t>    Psychologically, interdisciplinary research requires not only abstract, theoretical intelligence…, but also ‘social intelligence.’  Cooperative work is a social art and has to be practiced with patience.”</a:t>
            </a:r>
          </a:p>
        </p:txBody>
      </p:sp>
    </p:spTree>
    <p:custDataLst>
      <p:tags r:id="rId1"/>
    </p:custDataLst>
    <p:extLst>
      <p:ext uri="{BB962C8B-B14F-4D97-AF65-F5344CB8AC3E}">
        <p14:creationId xmlns:p14="http://schemas.microsoft.com/office/powerpoint/2010/main" val="1711222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0" y="466603"/>
            <a:ext cx="12192000"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a:latin typeface="Franklin Gothic Demi" panose="020B0703020102020204" pitchFamily="34" charset="0"/>
              </a:rPr>
              <a:t>Why was that quote informative?</a:t>
            </a:r>
          </a:p>
        </p:txBody>
      </p:sp>
      <p:sp>
        <p:nvSpPr>
          <p:cNvPr id="5" name="Content Placeholder 2"/>
          <p:cNvSpPr>
            <a:spLocks noGrp="1"/>
          </p:cNvSpPr>
          <p:nvPr>
            <p:ph idx="1"/>
          </p:nvPr>
        </p:nvSpPr>
        <p:spPr>
          <a:xfrm>
            <a:off x="618808" y="1761393"/>
            <a:ext cx="10950758" cy="4713288"/>
          </a:xfrm>
        </p:spPr>
        <p:txBody>
          <a:bodyPr>
            <a:noAutofit/>
          </a:bodyPr>
          <a:lstStyle/>
          <a:p>
            <a:pPr marL="346075" indent="-346075">
              <a:lnSpc>
                <a:spcPct val="100000"/>
              </a:lnSpc>
              <a:spcBef>
                <a:spcPct val="0"/>
              </a:spcBef>
              <a:spcAft>
                <a:spcPts val="600"/>
              </a:spcAft>
              <a:buClr>
                <a:srgbClr val="00A79C"/>
              </a:buClr>
            </a:pPr>
            <a:r>
              <a:rPr lang="en-US" altLang="en-US" sz="3000" dirty="0">
                <a:solidFill>
                  <a:srgbClr val="182D55"/>
                </a:solidFill>
                <a:latin typeface="Franklin Gothic Book" panose="020B0503020102020204" pitchFamily="34" charset="0"/>
              </a:rPr>
              <a:t>Anyone involved in collaboration has probably experienced both challenges</a:t>
            </a:r>
          </a:p>
          <a:p>
            <a:pPr marL="346075" indent="-346075">
              <a:lnSpc>
                <a:spcPct val="100000"/>
              </a:lnSpc>
              <a:spcBef>
                <a:spcPct val="0"/>
              </a:spcBef>
              <a:spcAft>
                <a:spcPts val="600"/>
              </a:spcAft>
              <a:buClr>
                <a:srgbClr val="00A79C"/>
              </a:buClr>
            </a:pPr>
            <a:r>
              <a:rPr lang="en-US" altLang="en-US" sz="3000" dirty="0">
                <a:solidFill>
                  <a:srgbClr val="182D55"/>
                </a:solidFill>
                <a:latin typeface="Franklin Gothic Book" panose="020B0503020102020204" pitchFamily="34" charset="0"/>
              </a:rPr>
              <a:t>What is informative is not just </a:t>
            </a:r>
            <a:r>
              <a:rPr lang="en-US" altLang="en-US" sz="3000" u="sng" dirty="0">
                <a:solidFill>
                  <a:srgbClr val="182D55"/>
                </a:solidFill>
                <a:latin typeface="Franklin Gothic Book" panose="020B0503020102020204" pitchFamily="34" charset="0"/>
              </a:rPr>
              <a:t>what</a:t>
            </a:r>
            <a:r>
              <a:rPr lang="en-US" altLang="en-US" sz="3000" dirty="0">
                <a:solidFill>
                  <a:srgbClr val="182D55"/>
                </a:solidFill>
                <a:latin typeface="Franklin Gothic Book" panose="020B0503020102020204" pitchFamily="34" charset="0"/>
              </a:rPr>
              <a:t> was said, but </a:t>
            </a:r>
            <a:r>
              <a:rPr lang="en-US" altLang="en-US" sz="3000" u="sng" dirty="0">
                <a:solidFill>
                  <a:srgbClr val="182D55"/>
                </a:solidFill>
                <a:latin typeface="Franklin Gothic Book" panose="020B0503020102020204" pitchFamily="34" charset="0"/>
              </a:rPr>
              <a:t>when</a:t>
            </a:r>
            <a:r>
              <a:rPr lang="en-US" altLang="en-US" sz="3000" dirty="0">
                <a:solidFill>
                  <a:srgbClr val="182D55"/>
                </a:solidFill>
                <a:latin typeface="Franklin Gothic Book" panose="020B0503020102020204" pitchFamily="34" charset="0"/>
              </a:rPr>
              <a:t> it was said</a:t>
            </a:r>
          </a:p>
          <a:p>
            <a:pPr marL="682625" lvl="0" indent="-336550">
              <a:lnSpc>
                <a:spcPct val="100000"/>
              </a:lnSpc>
              <a:spcBef>
                <a:spcPts val="0"/>
              </a:spcBef>
              <a:spcAft>
                <a:spcPts val="600"/>
              </a:spcAft>
              <a:buClr>
                <a:srgbClr val="E9BA67"/>
              </a:buClr>
              <a:buSzPct val="120000"/>
              <a:defRPr/>
            </a:pPr>
            <a:r>
              <a:rPr lang="en-US" sz="3000" dirty="0">
                <a:solidFill>
                  <a:srgbClr val="182D55"/>
                </a:solidFill>
                <a:latin typeface="Franklin Gothic Book" panose="020B0503020102020204" pitchFamily="34" charset="0"/>
              </a:rPr>
              <a:t>One of first articles specifically </a:t>
            </a:r>
            <a:br>
              <a:rPr lang="en-US" sz="3000" dirty="0">
                <a:solidFill>
                  <a:srgbClr val="182D55"/>
                </a:solidFill>
                <a:latin typeface="Franklin Gothic Book" panose="020B0503020102020204" pitchFamily="34" charset="0"/>
              </a:rPr>
            </a:br>
            <a:r>
              <a:rPr lang="en-US" sz="3000" dirty="0">
                <a:solidFill>
                  <a:srgbClr val="182D55"/>
                </a:solidFill>
                <a:latin typeface="Franklin Gothic Book" panose="020B0503020102020204" pitchFamily="34" charset="0"/>
              </a:rPr>
              <a:t>addressing interdisciplinary </a:t>
            </a:r>
            <a:br>
              <a:rPr lang="en-US" sz="3000" dirty="0">
                <a:solidFill>
                  <a:srgbClr val="182D55"/>
                </a:solidFill>
                <a:latin typeface="Franklin Gothic Book" panose="020B0503020102020204" pitchFamily="34" charset="0"/>
              </a:rPr>
            </a:br>
            <a:r>
              <a:rPr lang="en-US" sz="3000" dirty="0">
                <a:solidFill>
                  <a:srgbClr val="182D55"/>
                </a:solidFill>
                <a:latin typeface="Franklin Gothic Book" panose="020B0503020102020204" pitchFamily="34" charset="0"/>
              </a:rPr>
              <a:t>research (</a:t>
            </a:r>
            <a:r>
              <a:rPr lang="en-US" sz="3000" dirty="0" err="1">
                <a:solidFill>
                  <a:srgbClr val="182D55"/>
                </a:solidFill>
                <a:latin typeface="Franklin Gothic Book" panose="020B0503020102020204" pitchFamily="34" charset="0"/>
              </a:rPr>
              <a:t>Brozek</a:t>
            </a:r>
            <a:r>
              <a:rPr lang="en-US" sz="3000" dirty="0">
                <a:solidFill>
                  <a:srgbClr val="182D55"/>
                </a:solidFill>
                <a:latin typeface="Franklin Gothic Book" panose="020B0503020102020204" pitchFamily="34" charset="0"/>
              </a:rPr>
              <a:t> &amp; Keys, 1944)</a:t>
            </a:r>
          </a:p>
          <a:p>
            <a:pPr marL="346075" indent="-346075">
              <a:lnSpc>
                <a:spcPct val="100000"/>
              </a:lnSpc>
              <a:spcBef>
                <a:spcPct val="0"/>
              </a:spcBef>
              <a:spcAft>
                <a:spcPts val="600"/>
              </a:spcAft>
              <a:buClr>
                <a:srgbClr val="00A79C"/>
              </a:buClr>
            </a:pPr>
            <a:r>
              <a:rPr lang="en-US" altLang="en-US" sz="3000" dirty="0">
                <a:solidFill>
                  <a:srgbClr val="182D55"/>
                </a:solidFill>
                <a:latin typeface="Franklin Gothic Book" panose="020B0503020102020204" pitchFamily="34" charset="0"/>
              </a:rPr>
              <a:t>Collaborations are [still] challenging, </a:t>
            </a:r>
          </a:p>
          <a:p>
            <a:pPr marL="0" indent="0">
              <a:lnSpc>
                <a:spcPct val="100000"/>
              </a:lnSpc>
              <a:spcBef>
                <a:spcPct val="0"/>
              </a:spcBef>
              <a:spcAft>
                <a:spcPts val="600"/>
              </a:spcAft>
              <a:buClr>
                <a:srgbClr val="00A79C"/>
              </a:buClr>
              <a:buNone/>
            </a:pPr>
            <a:r>
              <a:rPr lang="en-US" altLang="en-US" sz="3000" dirty="0">
                <a:solidFill>
                  <a:srgbClr val="182D55"/>
                </a:solidFill>
                <a:latin typeface="Franklin Gothic Book" panose="020B0503020102020204" pitchFamily="34" charset="0"/>
              </a:rPr>
              <a:t>so what are the tools?</a:t>
            </a:r>
          </a:p>
        </p:txBody>
      </p:sp>
      <p:pic>
        <p:nvPicPr>
          <p:cNvPr id="6" name="Picture 2" descr="Image result for brozek and keys interdisciplinary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399" y="3338879"/>
            <a:ext cx="4041068" cy="3057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ECCB8A2-D814-4966-ADE3-DD1AB901D013}"/>
              </a:ext>
            </a:extLst>
          </p:cNvPr>
          <p:cNvSpPr/>
          <p:nvPr/>
        </p:nvSpPr>
        <p:spPr>
          <a:xfrm>
            <a:off x="618808" y="6407684"/>
            <a:ext cx="6650672" cy="461665"/>
          </a:xfrm>
          <a:prstGeom prst="rect">
            <a:avLst/>
          </a:prstGeom>
        </p:spPr>
        <p:txBody>
          <a:bodyPr wrap="square">
            <a:spAutoFit/>
          </a:bodyPr>
          <a:lstStyle/>
          <a:p>
            <a:pPr>
              <a:spcBef>
                <a:spcPct val="0"/>
              </a:spcBef>
            </a:pPr>
            <a:r>
              <a:rPr lang="en-US" altLang="en-US" sz="1200" dirty="0">
                <a:solidFill>
                  <a:srgbClr val="182D55"/>
                </a:solidFill>
                <a:latin typeface="Franklin Gothic Book" panose="020B0503020102020204" pitchFamily="34" charset="0"/>
              </a:rPr>
              <a:t>Josef </a:t>
            </a:r>
            <a:r>
              <a:rPr lang="en-US" altLang="en-US" sz="1200" dirty="0" err="1">
                <a:solidFill>
                  <a:srgbClr val="182D55"/>
                </a:solidFill>
                <a:latin typeface="Franklin Gothic Book" panose="020B0503020102020204" pitchFamily="34" charset="0"/>
              </a:rPr>
              <a:t>Brozek</a:t>
            </a:r>
            <a:r>
              <a:rPr lang="en-US" altLang="en-US" sz="1200" dirty="0">
                <a:solidFill>
                  <a:srgbClr val="182D55"/>
                </a:solidFill>
                <a:latin typeface="Franklin Gothic Book" panose="020B0503020102020204" pitchFamily="34" charset="0"/>
              </a:rPr>
              <a:t> and </a:t>
            </a:r>
            <a:r>
              <a:rPr lang="en-US" altLang="en-US" sz="1200" dirty="0" err="1">
                <a:solidFill>
                  <a:srgbClr val="182D55"/>
                </a:solidFill>
                <a:latin typeface="Franklin Gothic Book" panose="020B0503020102020204" pitchFamily="34" charset="0"/>
              </a:rPr>
              <a:t>Ancel</a:t>
            </a:r>
            <a:r>
              <a:rPr lang="en-US" altLang="en-US" sz="1200" dirty="0">
                <a:solidFill>
                  <a:srgbClr val="182D55"/>
                </a:solidFill>
                <a:latin typeface="Franklin Gothic Book" panose="020B0503020102020204" pitchFamily="34" charset="0"/>
              </a:rPr>
              <a:t> Keys. 1944. General Aspects of Interdisciplinary Research in Experimental Human Biology. </a:t>
            </a:r>
            <a:r>
              <a:rPr lang="en-US" altLang="en-US" sz="1200" b="1" i="1" dirty="0">
                <a:solidFill>
                  <a:srgbClr val="182D55"/>
                </a:solidFill>
                <a:latin typeface="Franklin Gothic Book" panose="020B0503020102020204" pitchFamily="34" charset="0"/>
              </a:rPr>
              <a:t>Science</a:t>
            </a:r>
            <a:r>
              <a:rPr lang="en-US" altLang="en-US" sz="1200" dirty="0">
                <a:solidFill>
                  <a:srgbClr val="182D55"/>
                </a:solidFill>
                <a:latin typeface="Franklin Gothic Book" panose="020B0503020102020204" pitchFamily="34" charset="0"/>
              </a:rPr>
              <a:t> 100(2606):507-512.</a:t>
            </a:r>
          </a:p>
        </p:txBody>
      </p:sp>
    </p:spTree>
    <p:custDataLst>
      <p:tags r:id="rId1"/>
    </p:custDataLst>
    <p:extLst>
      <p:ext uri="{BB962C8B-B14F-4D97-AF65-F5344CB8AC3E}">
        <p14:creationId xmlns:p14="http://schemas.microsoft.com/office/powerpoint/2010/main" val="58061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495"/>
        </a:solidFill>
        <a:effectLst/>
      </p:bgPr>
    </p:bg>
    <p:spTree>
      <p:nvGrpSpPr>
        <p:cNvPr id="1" name=""/>
        <p:cNvGrpSpPr/>
        <p:nvPr/>
      </p:nvGrpSpPr>
      <p:grpSpPr>
        <a:xfrm>
          <a:off x="0" y="0"/>
          <a:ext cx="0" cy="0"/>
          <a:chOff x="0" y="0"/>
          <a:chExt cx="0" cy="0"/>
        </a:xfrm>
      </p:grpSpPr>
      <p:sp>
        <p:nvSpPr>
          <p:cNvPr id="5" name="AutoShape 2" descr="Image result for finger pointing image"/>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839118" y="860310"/>
            <a:ext cx="5254228" cy="4420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4353" hangingPunct="0"/>
            <a:r>
              <a:rPr lang="en-US" sz="5625" dirty="0">
                <a:solidFill>
                  <a:srgbClr val="182D55"/>
                </a:solidFill>
                <a:latin typeface="Franklin Gothic Medium" panose="020B0603020102020204" pitchFamily="34" charset="0"/>
                <a:sym typeface="Calibri"/>
              </a:rPr>
              <a:t>We are facing</a:t>
            </a:r>
          </a:p>
          <a:p>
            <a:pPr defTabSz="914353" hangingPunct="0"/>
            <a:r>
              <a:rPr lang="en-US" sz="5625" dirty="0">
                <a:solidFill>
                  <a:srgbClr val="182D55"/>
                </a:solidFill>
                <a:latin typeface="Franklin Gothic Medium" panose="020B0603020102020204" pitchFamily="34" charset="0"/>
                <a:sym typeface="Calibri"/>
              </a:rPr>
              <a:t>tangled</a:t>
            </a:r>
          </a:p>
          <a:p>
            <a:pPr defTabSz="914353" hangingPunct="0"/>
            <a:r>
              <a:rPr lang="en-US" sz="5625" dirty="0">
                <a:solidFill>
                  <a:srgbClr val="182D55"/>
                </a:solidFill>
                <a:latin typeface="Franklin Gothic Medium" panose="020B0603020102020204" pitchFamily="34" charset="0"/>
                <a:sym typeface="Calibri"/>
              </a:rPr>
              <a:t>challenges </a:t>
            </a:r>
          </a:p>
          <a:p>
            <a:pPr defTabSz="914353" hangingPunct="0"/>
            <a:r>
              <a:rPr lang="en-US" sz="5625" dirty="0">
                <a:solidFill>
                  <a:srgbClr val="182D55"/>
                </a:solidFill>
                <a:latin typeface="Franklin Gothic Medium" panose="020B0603020102020204" pitchFamily="34" charset="0"/>
                <a:sym typeface="Calibri"/>
              </a:rPr>
              <a:t>and complex </a:t>
            </a:r>
          </a:p>
          <a:p>
            <a:pPr defTabSz="914353" hangingPunct="0"/>
            <a:r>
              <a:rPr lang="en-US" sz="5625" dirty="0">
                <a:solidFill>
                  <a:srgbClr val="182D55"/>
                </a:solidFill>
                <a:latin typeface="Franklin Gothic Medium" panose="020B0603020102020204" pitchFamily="34" charset="0"/>
                <a:sym typeface="Calibri"/>
              </a:rPr>
              <a:t>contexts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63891" y="1199858"/>
            <a:ext cx="3985419" cy="4029659"/>
          </a:xfrm>
          <a:prstGeom prst="ellipse">
            <a:avLst/>
          </a:prstGeom>
        </p:spPr>
      </p:pic>
      <p:sp>
        <p:nvSpPr>
          <p:cNvPr id="3" name="Rectangle 2">
            <a:extLst>
              <a:ext uri="{FF2B5EF4-FFF2-40B4-BE49-F238E27FC236}">
                <a16:creationId xmlns:a16="http://schemas.microsoft.com/office/drawing/2014/main" id="{0642EA39-2172-47A3-B3A4-561CABEC6DEB}"/>
              </a:ext>
            </a:extLst>
          </p:cNvPr>
          <p:cNvSpPr/>
          <p:nvPr/>
        </p:nvSpPr>
        <p:spPr>
          <a:xfrm>
            <a:off x="628015" y="5783102"/>
            <a:ext cx="8557419" cy="461665"/>
          </a:xfrm>
          <a:prstGeom prst="rect">
            <a:avLst/>
          </a:prstGeom>
        </p:spPr>
        <p:txBody>
          <a:bodyPr wrap="square">
            <a:spAutoFit/>
          </a:bodyPr>
          <a:lstStyle/>
          <a:p>
            <a:r>
              <a:rPr lang="en-US" sz="1200" dirty="0" err="1">
                <a:solidFill>
                  <a:srgbClr val="182D55"/>
                </a:solidFill>
                <a:latin typeface="Ubuntu" panose="020B0504030602030204"/>
              </a:rPr>
              <a:t>Stokols</a:t>
            </a:r>
            <a:r>
              <a:rPr lang="en-US" sz="1200" dirty="0">
                <a:solidFill>
                  <a:srgbClr val="182D55"/>
                </a:solidFill>
                <a:latin typeface="Ubuntu" panose="020B0504030602030204"/>
              </a:rPr>
              <a:t>, D., Hall, K. L., Taylor, B. K., &amp; Moser, R. P. (2008). The science of team science: overview of the field and introduction to the supplement. </a:t>
            </a:r>
            <a:r>
              <a:rPr lang="en-US" sz="1200" i="1" dirty="0">
                <a:solidFill>
                  <a:srgbClr val="182D55"/>
                </a:solidFill>
                <a:latin typeface="Ubuntu" panose="020B0504030602030204"/>
              </a:rPr>
              <a:t>American journal of preventive medicine</a:t>
            </a:r>
            <a:r>
              <a:rPr lang="en-US" sz="1200" dirty="0">
                <a:solidFill>
                  <a:srgbClr val="182D55"/>
                </a:solidFill>
                <a:latin typeface="Ubuntu" panose="020B0504030602030204"/>
              </a:rPr>
              <a:t>, </a:t>
            </a:r>
            <a:r>
              <a:rPr lang="en-US" sz="1200" i="1" dirty="0">
                <a:solidFill>
                  <a:srgbClr val="182D55"/>
                </a:solidFill>
                <a:latin typeface="Ubuntu" panose="020B0504030602030204"/>
              </a:rPr>
              <a:t>35</a:t>
            </a:r>
            <a:r>
              <a:rPr lang="en-US" sz="1200" dirty="0">
                <a:solidFill>
                  <a:srgbClr val="182D55"/>
                </a:solidFill>
                <a:latin typeface="Ubuntu" panose="020B0504030602030204"/>
              </a:rPr>
              <a:t>(2), S77-S89.</a:t>
            </a:r>
          </a:p>
        </p:txBody>
      </p:sp>
    </p:spTree>
    <p:custDataLst>
      <p:tags r:id="rId1"/>
    </p:custDataLst>
    <p:extLst>
      <p:ext uri="{BB962C8B-B14F-4D97-AF65-F5344CB8AC3E}">
        <p14:creationId xmlns:p14="http://schemas.microsoft.com/office/powerpoint/2010/main" val="378243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44"/>
            <a:ext cx="12192000" cy="1722787"/>
          </a:xfrm>
          <a:prstGeom prst="rect">
            <a:avLst/>
          </a:prstGeom>
        </p:spPr>
      </p:pic>
      <p:sp>
        <p:nvSpPr>
          <p:cNvPr id="10" name="Rectangle 9"/>
          <p:cNvSpPr/>
          <p:nvPr/>
        </p:nvSpPr>
        <p:spPr>
          <a:xfrm>
            <a:off x="1846118" y="466603"/>
            <a:ext cx="8499763" cy="833248"/>
          </a:xfrm>
          <a:prstGeom prst="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a:latin typeface="Franklin Gothic Demi" panose="020B0703020102020204" pitchFamily="34" charset="0"/>
              </a:rPr>
              <a:t>Group </a:t>
            </a:r>
            <a:r>
              <a:rPr lang="en-US" sz="6000" i="1">
                <a:latin typeface="Franklin Gothic Demi" panose="020B0703020102020204" pitchFamily="34" charset="0"/>
              </a:rPr>
              <a:t>vs</a:t>
            </a:r>
            <a:r>
              <a:rPr lang="en-US" sz="6000">
                <a:latin typeface="Franklin Gothic Demi" panose="020B0703020102020204" pitchFamily="34" charset="0"/>
              </a:rPr>
              <a:t>. Team</a:t>
            </a:r>
          </a:p>
        </p:txBody>
      </p:sp>
      <p:pic>
        <p:nvPicPr>
          <p:cNvPr id="15" name="Picture 14" descr="Image result for group of football players different uniforms"/>
          <p:cNvPicPr>
            <a:picLocks noChangeAspect="1" noChangeArrowheads="1"/>
          </p:cNvPicPr>
          <p:nvPr/>
        </p:nvPicPr>
        <p:blipFill rotWithShape="1">
          <a:blip r:embed="rId4">
            <a:extLst>
              <a:ext uri="{28A0092B-C50C-407E-A947-70E740481C1C}">
                <a14:useLocalDpi xmlns:a14="http://schemas.microsoft.com/office/drawing/2010/main" val="0"/>
              </a:ext>
            </a:extLst>
          </a:blip>
          <a:srcRect t="6864" b="9813"/>
          <a:stretch/>
        </p:blipFill>
        <p:spPr bwMode="auto">
          <a:xfrm>
            <a:off x="6091318" y="3723754"/>
            <a:ext cx="4572000" cy="256409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34992" y="2210074"/>
            <a:ext cx="4556315" cy="3041381"/>
            <a:chOff x="11554" y="2450188"/>
            <a:chExt cx="4787785" cy="3198841"/>
          </a:xfrm>
        </p:grpSpPr>
        <p:grpSp>
          <p:nvGrpSpPr>
            <p:cNvPr id="8" name="Group 7"/>
            <p:cNvGrpSpPr/>
            <p:nvPr/>
          </p:nvGrpSpPr>
          <p:grpSpPr>
            <a:xfrm>
              <a:off x="11554" y="2450188"/>
              <a:ext cx="4787785" cy="3195666"/>
              <a:chOff x="11554" y="2450188"/>
              <a:chExt cx="4787785" cy="3195666"/>
            </a:xfrm>
          </p:grpSpPr>
          <p:pic>
            <p:nvPicPr>
              <p:cNvPr id="11" name="Picture 6" descr="Image result for womens soccer unifo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4" y="2452404"/>
                <a:ext cx="4787785" cy="31934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LS4TheLou addressing the elusive goal of creating more black ..."/>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96" r="34055" b="31771"/>
              <a:stretch/>
            </p:blipFill>
            <p:spPr bwMode="auto">
              <a:xfrm>
                <a:off x="3247696" y="2453024"/>
                <a:ext cx="1550614" cy="1594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FIFA U-20 Women's World Cup France 2018 - Mexico - FIFA.co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90" r="35556" b="14294"/>
              <a:stretch/>
            </p:blipFill>
            <p:spPr bwMode="auto">
              <a:xfrm>
                <a:off x="1587062" y="2450188"/>
                <a:ext cx="1660634" cy="161059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London Olympics 2012: Soccer star Abby Wambach gets 'sucker ..."/>
            <p:cNvPicPr>
              <a:picLocks noChangeAspect="1" noChangeArrowheads="1"/>
            </p:cNvPicPr>
            <p:nvPr/>
          </p:nvPicPr>
          <p:blipFill rotWithShape="1">
            <a:blip r:embed="rId8">
              <a:extLst>
                <a:ext uri="{28A0092B-C50C-407E-A947-70E740481C1C}">
                  <a14:useLocalDpi xmlns:a14="http://schemas.microsoft.com/office/drawing/2010/main" val="0"/>
                </a:ext>
              </a:extLst>
            </a:blip>
            <a:srcRect b="29988"/>
            <a:stretch/>
          </p:blipFill>
          <p:spPr bwMode="auto">
            <a:xfrm>
              <a:off x="11554" y="4050278"/>
              <a:ext cx="1575508" cy="159875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6650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USED_PAGE_ORIENTATION" val="1"/>
  <p:tag name="ARTICULATE_USED_PAGE_SIZE"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THUMBNAIL_REFRESH" val="1"/>
  <p:tag name="TAG_BACKING_FORM_KEY" val="2492850-h:\2022 ufr_rcrtemplate.pptx"/>
  <p:tag name="ARTICULATE_PRESENTER_VERSION" val="8"/>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USED_LAYOUT" val="1"/>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USED_LAYOUT" val="2"/>
  <p:tag name="ARTICULATE_NAV_LEVEL" val="1"/>
  <p:tag name="ARTICULATE_TOC_EXPANDED" val="True"/>
  <p:tag name="ARTICULATE_SLIDE_PRESENTER_GUID" val="ebf9a19f-5ec0-4f06-bfc5-0626a326353e"/>
  <p:tag name="ARTICULATE_SLIDE_PAUSE" val="0"/>
  <p:tag name="ARTICULATE_HIDE_SLIDE" val="0"/>
  <p:tag name="ARTICULATE_PLAYER_CONTROL_PREVIOUS" val="True"/>
  <p:tag name="ARTICULATE_PLAYER_CONTROL_NEXT" val="True"/>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257"/>
  <p:tag name="ARTICULATE_NAV_LEVEL" val="1"/>
  <p:tag name="ARTICULATE_TOC_EXPANDED" val="True"/>
  <p:tag name="ARTICULATE_SLIDE_PRESENTER_GUID" val="2e8d07ec-2ec1-44e9-b076-51981498eeac"/>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275"/>
  <p:tag name="ARTICULATE_NAV_LEVEL" val="1"/>
  <p:tag name="ARTICULATE_TOC_EXPANDED" val="True"/>
  <p:tag name="ARTICULATE_SLIDE_PAUSE" val="1"/>
  <p:tag name="ARTICULATE_HIDE_SLIDE" val="0"/>
  <p:tag name="ARTICULATE_PLAYER_CONTROL_PREVIOUS" val="True"/>
  <p:tag name="ARTICULATE_PLAYER_CONTROL_NEXT" val="True"/>
  <p:tag name="ARTICULATE_USED_LAYOUT" val="8"/>
  <p:tag name="ARTICULATE_SLIDE_PRESENTER_GUID" val="ebf9a19f-5ec0-4f06-bfc5-0626a326353e"/>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armony">
  <a:themeElements>
    <a:clrScheme name="Harmony">
      <a:dk1>
        <a:srgbClr val="000000"/>
      </a:dk1>
      <a:lt1>
        <a:srgbClr val="FFFFFF"/>
      </a:lt1>
      <a:dk2>
        <a:srgbClr val="343E48"/>
      </a:dk2>
      <a:lt2>
        <a:srgbClr val="EFEFEF"/>
      </a:lt2>
      <a:accent1>
        <a:srgbClr val="5A31C3"/>
      </a:accent1>
      <a:accent2>
        <a:srgbClr val="381D81"/>
      </a:accent2>
      <a:accent3>
        <a:srgbClr val="997BDC"/>
      </a:accent3>
      <a:accent4>
        <a:srgbClr val="301969"/>
      </a:accent4>
      <a:accent5>
        <a:srgbClr val="866BC4"/>
      </a:accent5>
      <a:accent6>
        <a:srgbClr val="7D68DC"/>
      </a:accent6>
      <a:hlink>
        <a:srgbClr val="10AE99"/>
      </a:hlink>
      <a:folHlink>
        <a:srgbClr val="92D050"/>
      </a:folHlink>
    </a:clrScheme>
    <a:fontScheme name="Harmony">
      <a:majorFont>
        <a:latin typeface="Montserrat-Bold"/>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954" tIns="60977" rIns="121954" bIns="60977">
        <a:noAutofit/>
      </a:bodyPr>
      <a:lstStyle>
        <a:defPPr marL="0" indent="0">
          <a:spcBef>
            <a:spcPts val="0"/>
          </a:spcBef>
          <a:buNone/>
          <a:defRPr sz="2100" dirty="0">
            <a:solidFill>
              <a:schemeClr val="bg1">
                <a:lumMod val="50000"/>
              </a:schemeClr>
            </a:solidFill>
            <a:cs typeface="Calibri"/>
          </a:defRPr>
        </a:defPPr>
      </a:lstStyle>
    </a:txDef>
  </a:objectDefaults>
  <a:extraClrSchemeLst/>
</a:theme>
</file>

<file path=ppt/theme/theme3.xml><?xml version="1.0" encoding="utf-8"?>
<a:theme xmlns:a="http://schemas.openxmlformats.org/drawingml/2006/main" name="Illuminate">
  <a:themeElements>
    <a:clrScheme name="Mau City">
      <a:dk1>
        <a:srgbClr val="000000"/>
      </a:dk1>
      <a:lt1>
        <a:srgbClr val="FFFFFF"/>
      </a:lt1>
      <a:dk2>
        <a:srgbClr val="0298E1"/>
      </a:dk2>
      <a:lt2>
        <a:srgbClr val="CFD6DE"/>
      </a:lt2>
      <a:accent1>
        <a:srgbClr val="0087C9"/>
      </a:accent1>
      <a:accent2>
        <a:srgbClr val="36B2CA"/>
      </a:accent2>
      <a:accent3>
        <a:srgbClr val="0065AC"/>
      </a:accent3>
      <a:accent4>
        <a:srgbClr val="12254D"/>
      </a:accent4>
      <a:accent5>
        <a:srgbClr val="728089"/>
      </a:accent5>
      <a:accent6>
        <a:srgbClr val="A2B1C1"/>
      </a:accent6>
      <a:hlink>
        <a:srgbClr val="1D0F29"/>
      </a:hlink>
      <a:folHlink>
        <a:srgbClr val="3F3F3F"/>
      </a:folHlink>
    </a:clrScheme>
    <a:fontScheme name="City_16">
      <a:majorFont>
        <a:latin typeface="Lato Light"/>
        <a:ea typeface="Helvetica Light"/>
        <a:cs typeface="Helvetica Light"/>
      </a:majorFont>
      <a:minorFont>
        <a:latin typeface="Lato Regular"/>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12700" cap="flat">
          <a:noFill/>
          <a:miter lim="400000"/>
        </a:ln>
        <a:effectLst/>
      </a:spPr>
      <a:bodyPr rot="0" spcFirstLastPara="1" vertOverflow="overflow" horzOverflow="overflow" vert="horz" wrap="square" lIns="50800" tIns="50800" rIns="50800" bIns="50800" numCol="1" spcCol="38100" rtlCol="0" anchor="ctr">
        <a:no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5.xml><?xml version="1.0" encoding="utf-8"?>
<a:theme xmlns:a="http://schemas.openxmlformats.org/drawingml/2006/main" name="Bold Momentum">
  <a:themeElements>
    <a:clrScheme name="MOMENTUM 1">
      <a:dk1>
        <a:srgbClr val="000000"/>
      </a:dk1>
      <a:lt1>
        <a:srgbClr val="FFFFFF"/>
      </a:lt1>
      <a:dk2>
        <a:srgbClr val="002657"/>
      </a:dk2>
      <a:lt2>
        <a:srgbClr val="C7C9C8"/>
      </a:lt2>
      <a:accent1>
        <a:srgbClr val="FA4616"/>
      </a:accent1>
      <a:accent2>
        <a:srgbClr val="0020A5"/>
      </a:accent2>
      <a:accent3>
        <a:srgbClr val="F2A900"/>
      </a:accent3>
      <a:accent4>
        <a:srgbClr val="228848"/>
      </a:accent4>
      <a:accent5>
        <a:srgbClr val="692A60"/>
      </a:accent5>
      <a:accent6>
        <a:srgbClr val="D32737"/>
      </a:accent6>
      <a:hlink>
        <a:srgbClr val="343741"/>
      </a:hlink>
      <a:folHlink>
        <a:srgbClr val="3437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PowerPoint_Template" id="{9CD39896-E0E5-3441-A32A-3B49EFDE19C3}" vid="{64BFE5F7-D160-5040-8040-E73C70509D1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entPassPackage>
  <PackageId>Template-00009-PPT</PackageId>
</ContentPassPackage>
</file>

<file path=customXml/item2.xml><?xml version="1.0" encoding="utf-8"?>
<ContentPassPackage>
  <PackageId>Template-00025-PPT</PackageId>
</ContentPassPackage>
</file>

<file path=customXml/item3.xml><?xml version="1.0" encoding="utf-8"?>
<ContentPassPackage>
  <PackageId>Template-00017-PPT</PackageId>
</ContentPassPackage>
</file>

<file path=customXml/item4.xml><?xml version="1.0" encoding="utf-8"?>
<ct:contentTypeSchema xmlns:ct="http://schemas.microsoft.com/office/2006/metadata/contentType" xmlns:ma="http://schemas.microsoft.com/office/2006/metadata/properties/metaAttributes" ct:_="" ma:_="" ma:contentTypeName="Document" ma:contentTypeID="0x01010066F06474F4F00E4191D2B19874532D3A" ma:contentTypeVersion="10" ma:contentTypeDescription="Create a new document." ma:contentTypeScope="" ma:versionID="d77f51b4237023df078c93834b87b714">
  <xsd:schema xmlns:xsd="http://www.w3.org/2001/XMLSchema" xmlns:xs="http://www.w3.org/2001/XMLSchema" xmlns:p="http://schemas.microsoft.com/office/2006/metadata/properties" xmlns:ns2="6b207c02-c30d-4f65-91f1-72586439234c" xmlns:ns3="8984e8bf-8620-498a-b384-fbc295e74f77" targetNamespace="http://schemas.microsoft.com/office/2006/metadata/properties" ma:root="true" ma:fieldsID="b70dd4682082ab6ee61dcdba7673a258" ns2:_="" ns3:_="">
    <xsd:import namespace="6b207c02-c30d-4f65-91f1-72586439234c"/>
    <xsd:import namespace="8984e8bf-8620-498a-b384-fbc295e74f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7c02-c30d-4f65-91f1-725864392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84e8bf-8620-498a-b384-fbc295e74f7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D250BC-6B06-4CB2-88F8-F0161027AEC5}">
  <ds:schemaRefs/>
</ds:datastoreItem>
</file>

<file path=customXml/itemProps2.xml><?xml version="1.0" encoding="utf-8"?>
<ds:datastoreItem xmlns:ds="http://schemas.openxmlformats.org/officeDocument/2006/customXml" ds:itemID="{30F84FAF-C99B-48F1-A192-AFB67BEF3636}">
  <ds:schemaRefs/>
</ds:datastoreItem>
</file>

<file path=customXml/itemProps3.xml><?xml version="1.0" encoding="utf-8"?>
<ds:datastoreItem xmlns:ds="http://schemas.openxmlformats.org/officeDocument/2006/customXml" ds:itemID="{A1191D65-BFB8-4C1A-8300-1BE8F671D54A}">
  <ds:schemaRefs/>
</ds:datastoreItem>
</file>

<file path=customXml/itemProps4.xml><?xml version="1.0" encoding="utf-8"?>
<ds:datastoreItem xmlns:ds="http://schemas.openxmlformats.org/officeDocument/2006/customXml" ds:itemID="{BC9AD1BB-CAAA-4F0E-A7B3-BBDD3657DD27}"/>
</file>

<file path=customXml/itemProps5.xml><?xml version="1.0" encoding="utf-8"?>
<ds:datastoreItem xmlns:ds="http://schemas.openxmlformats.org/officeDocument/2006/customXml" ds:itemID="{7F2E515F-8A3B-4FF4-A62B-8611B49AABFC}"/>
</file>

<file path=customXml/itemProps6.xml><?xml version="1.0" encoding="utf-8"?>
<ds:datastoreItem xmlns:ds="http://schemas.openxmlformats.org/officeDocument/2006/customXml" ds:itemID="{C1DDB781-340B-47FD-8F6D-B581E0570E05}"/>
</file>

<file path=docProps/app.xml><?xml version="1.0" encoding="utf-8"?>
<Properties xmlns="http://schemas.openxmlformats.org/officeDocument/2006/extended-properties" xmlns:vt="http://schemas.openxmlformats.org/officeDocument/2006/docPropsVTypes">
  <Template/>
  <TotalTime>1924</TotalTime>
  <Words>1981</Words>
  <Application>Microsoft Office PowerPoint</Application>
  <PresentationFormat>Widescreen</PresentationFormat>
  <Paragraphs>210</Paragraphs>
  <Slides>33</Slides>
  <Notes>19</Notes>
  <HiddenSlides>0</HiddenSlides>
  <MMClips>0</MMClips>
  <ScaleCrop>false</ScaleCrop>
  <HeadingPairs>
    <vt:vector size="6" baseType="variant">
      <vt:variant>
        <vt:lpstr>Fonts Used</vt:lpstr>
      </vt:variant>
      <vt:variant>
        <vt:i4>34</vt:i4>
      </vt:variant>
      <vt:variant>
        <vt:lpstr>Theme</vt:lpstr>
      </vt:variant>
      <vt:variant>
        <vt:i4>5</vt:i4>
      </vt:variant>
      <vt:variant>
        <vt:lpstr>Slide Titles</vt:lpstr>
      </vt:variant>
      <vt:variant>
        <vt:i4>33</vt:i4>
      </vt:variant>
    </vt:vector>
  </HeadingPairs>
  <TitlesOfParts>
    <vt:vector size="72" baseType="lpstr">
      <vt:lpstr>Aleo Light</vt:lpstr>
      <vt:lpstr>Arial</vt:lpstr>
      <vt:lpstr>Calibri</vt:lpstr>
      <vt:lpstr>Franklin Gothic Book</vt:lpstr>
      <vt:lpstr>Franklin Gothic Demi</vt:lpstr>
      <vt:lpstr>Franklin Gothic Heavy</vt:lpstr>
      <vt:lpstr>Franklin Gothic Medium</vt:lpstr>
      <vt:lpstr>Gentona</vt:lpstr>
      <vt:lpstr>Gentona Bold</vt:lpstr>
      <vt:lpstr>Gentona Book</vt:lpstr>
      <vt:lpstr>Gentona Light</vt:lpstr>
      <vt:lpstr>Gentona Medium</vt:lpstr>
      <vt:lpstr>Gentona Medium Italic</vt:lpstr>
      <vt:lpstr>Gentona SemiBold</vt:lpstr>
      <vt:lpstr>Gentona SemiBold Italic</vt:lpstr>
      <vt:lpstr>Lato</vt:lpstr>
      <vt:lpstr>Lato Black</vt:lpstr>
      <vt:lpstr>Lato Light</vt:lpstr>
      <vt:lpstr>Lato Regular</vt:lpstr>
      <vt:lpstr>Montserrat-Bold</vt:lpstr>
      <vt:lpstr>Obviously Extd Blck</vt:lpstr>
      <vt:lpstr>Obviously Extd Medi</vt:lpstr>
      <vt:lpstr>Obviously Wide Blck</vt:lpstr>
      <vt:lpstr>Obviously Wide Lght</vt:lpstr>
      <vt:lpstr>Obviously Wide Medi</vt:lpstr>
      <vt:lpstr>Obviously Wide Semi</vt:lpstr>
      <vt:lpstr>Obviously-WideLghtItalic</vt:lpstr>
      <vt:lpstr>Open Sans</vt:lpstr>
      <vt:lpstr>Palatino Linotype</vt:lpstr>
      <vt:lpstr>Roboto Light</vt:lpstr>
      <vt:lpstr>Tahoma</vt:lpstr>
      <vt:lpstr>Times New Roman</vt:lpstr>
      <vt:lpstr>Ubuntu</vt:lpstr>
      <vt:lpstr>Wingdings</vt:lpstr>
      <vt:lpstr>Office Theme</vt:lpstr>
      <vt:lpstr>Harmony</vt:lpstr>
      <vt:lpstr>Illuminate</vt:lpstr>
      <vt:lpstr>Flow</vt:lpstr>
      <vt:lpstr>Bold Momentum</vt:lpstr>
      <vt:lpstr>PowerPoint Presentation</vt:lpstr>
      <vt:lpstr>Collaborative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Conflict management</vt:lpstr>
      <vt:lpstr>Conflict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          |  30-day post seminar series  bit.ly/rcr2022       |  interviews</vt:lpstr>
      <vt:lpstr>IF  YOU  SUSPECT  RESEARCH  MISCONDUCT?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 Research</dc:title>
  <dc:creator>Joe Kays</dc:creator>
  <cp:lastModifiedBy>Leonard, Michelle M</cp:lastModifiedBy>
  <cp:revision>128</cp:revision>
  <cp:lastPrinted>2020-08-13T15:55:06Z</cp:lastPrinted>
  <dcterms:created xsi:type="dcterms:W3CDTF">2020-08-12T15:45:35Z</dcterms:created>
  <dcterms:modified xsi:type="dcterms:W3CDTF">2022-05-31T13:55:09Z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2022 UFR_RCRTemplate</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7BC54C06-59C1-4BAF-82B5-1E116EDF9BAC</vt:lpwstr>
  </property>
  <property fmtid="{D5CDD505-2E9C-101B-9397-08002B2CF9AE}" pid="6" name="ArticulateProjectFull">
    <vt:lpwstr>H:\2022 RCR Summer Series\Final RCR Series\2022 UFR_RCRTemplate.ppta</vt:lpwstr>
  </property>
  <property fmtid="{D5CDD505-2E9C-101B-9397-08002B2CF9AE}" pid="7" name="ContentTypeId">
    <vt:lpwstr>0x01010066F06474F4F00E4191D2B19874532D3A</vt:lpwstr>
  </property>
</Properties>
</file>