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ms-powerpoint.presentation.macroEnabled.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4.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114.xml" ContentType="application/vnd.openxmlformats-officedocument.presentationml.tags+xml"/>
  <Override PartName="/ppt/tags/tag44.xml" ContentType="application/vnd.openxmlformats-officedocument.presentationml.tags+xml"/>
  <Override PartName="/ppt/tags/tag11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87.xml" ContentType="application/vnd.openxmlformats-officedocument.presentationml.tags+xml"/>
  <Override PartName="/ppt/tags/tag86.xml" ContentType="application/vnd.openxmlformats-officedocument.presentationml.tags+xml"/>
  <Override PartName="/customXml/itemProps3.xml" ContentType="application/vnd.openxmlformats-officedocument.customXmlProperties+xml"/>
  <Override PartName="/customXml/itemProps4.xml" ContentType="application/vnd.openxmlformats-officedocument.customXmlProperties+xml"/>
  <Override PartName="/ppt/tags/tag101.xml" ContentType="application/vnd.openxmlformats-officedocument.presentationml.tags+xml"/>
  <Override PartName="/ppt/tags/tag94.xml" ContentType="application/vnd.openxmlformats-officedocument.presentationml.tags+xml"/>
  <Override PartName="/customXml/itemProps5.xml" ContentType="application/vnd.openxmlformats-officedocument.customXmlProperties+xml"/>
  <Override PartName="/ppt/tags/tag102.xml" ContentType="application/vnd.openxmlformats-officedocument.presentationml.tags+xml"/>
  <Override PartName="/ppt/tags/tag85.xml" ContentType="application/vnd.openxmlformats-officedocument.presentationml.tags+xml"/>
  <Override PartName="/ppt/tags/tag84.xml" ContentType="application/vnd.openxmlformats-officedocument.presentationml.tags+xml"/>
  <Override PartName="/ppt/tags/tag83.xml" ContentType="application/vnd.openxmlformats-officedocument.presentationml.tags+xml"/>
  <Override PartName="/ppt/tags/tag82.xml" ContentType="application/vnd.openxmlformats-officedocument.presentationml.tags+xml"/>
  <Override PartName="/ppt/tags/tag81.xml" ContentType="application/vnd.openxmlformats-officedocument.presentationml.tags+xml"/>
  <Override PartName="/ppt/tags/tag80.xml" ContentType="application/vnd.openxmlformats-officedocument.presentationml.tags+xml"/>
  <Override PartName="/ppt/tags/tag79.xml" ContentType="application/vnd.openxmlformats-officedocument.presentationml.tags+xml"/>
  <Override PartName="/ppt/tags/tag78.xml" ContentType="application/vnd.openxmlformats-officedocument.presentationml.tags+xml"/>
  <Override PartName="/customXml/itemProps6.xml" ContentType="application/vnd.openxmlformats-officedocument.customXmlProperties+xml"/>
  <Override PartName="/ppt/tags/tag77.xml" ContentType="application/vnd.openxmlformats-officedocument.presentationml.tags+xml"/>
  <Override PartName="/ppt/tags/tag76.xml" ContentType="application/vnd.openxmlformats-officedocument.presentationml.tags+xml"/>
  <Override PartName="/ppt/tags/tag75.xml" ContentType="application/vnd.openxmlformats-officedocument.presentationml.tags+xml"/>
  <Override PartName="/ppt/tags/tag74.xml" ContentType="application/vnd.openxmlformats-officedocument.presentationml.tags+xml"/>
  <Override PartName="/ppt/tags/tag73.xml" ContentType="application/vnd.openxmlformats-officedocument.presentationml.tags+xml"/>
  <Override PartName="/ppt/tags/tag72.xml" ContentType="application/vnd.openxmlformats-officedocument.presentationml.tags+xml"/>
  <Override PartName="/ppt/tags/tag1.xml" ContentType="application/vnd.openxmlformats-officedocument.presentationml.tags+xml"/>
  <Override PartName="/ppt/tags/tag71.xml" ContentType="application/vnd.openxmlformats-officedocument.presentationml.tags+xml"/>
  <Override PartName="/ppt/tags/tag70.xml" ContentType="application/vnd.openxmlformats-officedocument.presentationml.tags+xml"/>
  <Override PartName="/ppt/tags/tag69.xml" ContentType="application/vnd.openxmlformats-officedocument.presentationml.tags+xml"/>
  <Override PartName="/ppt/tags/tag68.xml" ContentType="application/vnd.openxmlformats-officedocument.presentationml.tags+xml"/>
  <Override PartName="/ppt/tags/tag67.xml" ContentType="application/vnd.openxmlformats-officedocument.presentationml.tags+xml"/>
  <Override PartName="/ppt/tags/tag66.xml" ContentType="application/vnd.openxmlformats-officedocument.presentationml.tags+xml"/>
  <Override PartName="/ppt/tags/tag65.xml" ContentType="application/vnd.openxmlformats-officedocument.presentationml.tags+xml"/>
  <Override PartName="/ppt/tags/tag64.xml" ContentType="application/vnd.openxmlformats-officedocument.presentationml.tags+xml"/>
  <Override PartName="/ppt/tags/tag6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103.xml" ContentType="application/vnd.openxmlformats-officedocument.presentationml.tags+xml"/>
  <Override PartName="/ppt/tags/tag95.xml" ContentType="application/vnd.openxmlformats-officedocument.presentationml.tags+xml"/>
  <Override PartName="/ppt/tags/tag8.xml" ContentType="application/vnd.openxmlformats-officedocument.presentationml.tags+xml"/>
  <Override PartName="/ppt/tags/tag61.xml" ContentType="application/vnd.openxmlformats-officedocument.presentationml.tags+xml"/>
  <Override PartName="/ppt/tags/tag104.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05.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96.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06.xml" ContentType="application/vnd.openxmlformats-officedocument.presentationml.tags+xml"/>
  <Override PartName="/ppt/tags/tag90.xml" ContentType="application/vnd.openxmlformats-officedocument.presentationml.tags+xml"/>
  <Override PartName="/ppt/tags/tag15.xml" ContentType="application/vnd.openxmlformats-officedocument.presentationml.tags+xml"/>
  <Override PartName="/ppt/tags/tag107.xml" ContentType="application/vnd.openxmlformats-officedocument.presentationml.tags+xml"/>
  <Override PartName="/ppt/tags/tag62.xml" ContentType="application/vnd.openxmlformats-officedocument.presentationml.tags+xml"/>
  <Override PartName="/ppt/tags/tag16.xml" ContentType="application/vnd.openxmlformats-officedocument.presentationml.tags+xml"/>
  <Override PartName="/ppt/tags/tag91.xml" ContentType="application/vnd.openxmlformats-officedocument.presentationml.tags+xml"/>
  <Override PartName="/ppt/tags/tag108.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09.xml" ContentType="application/vnd.openxmlformats-officedocument.presentationml.tags+xml"/>
  <Override PartName="/ppt/tags/tag98.xml" ContentType="application/vnd.openxmlformats-officedocument.presentationml.tags+xml"/>
  <Override PartName="/ppt/tags/tag19.xml" ContentType="application/vnd.openxmlformats-officedocument.presentationml.tags+xml"/>
  <Override PartName="/ppt/tags/tag110.xml" ContentType="application/vnd.openxmlformats-officedocument.presentationml.tags+xml"/>
  <Override PartName="/ppt/tags/tag9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92.xml" ContentType="application/vnd.openxmlformats-officedocument.presentationml.tags+xml"/>
  <Override PartName="/ppt/tags/tag22.xml" ContentType="application/vnd.openxmlformats-officedocument.presentationml.tags+xml"/>
  <Override PartName="/ppt/tags/tag111.xml" ContentType="application/vnd.openxmlformats-officedocument.presentationml.tags+xml"/>
  <Override PartName="/ppt/tags/tag23.xml" ContentType="application/vnd.openxmlformats-officedocument.presentationml.tags+xml"/>
  <Override PartName="/ppt/tags/tag88.xml" ContentType="application/vnd.openxmlformats-officedocument.presentationml.tags+xml"/>
  <Override PartName="/ppt/tags/tag112.xml" ContentType="application/vnd.openxmlformats-officedocument.presentationml.tags+xml"/>
  <Override PartName="/ppt/tags/tag100.xml" ContentType="application/vnd.openxmlformats-officedocument.presentationml.tags+xml"/>
  <Override PartName="/ppt/tags/tag24.xml" ContentType="application/vnd.openxmlformats-officedocument.presentationml.tags+xml"/>
  <Override PartName="/ppt/tags/tag113.xml" ContentType="application/vnd.openxmlformats-officedocument.presentationml.tags+xml"/>
  <Override PartName="/ppt/tags/tag93.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97.xml" ContentType="application/vnd.openxmlformats-officedocument.presentationml.tags+xml"/>
  <Override PartName="/customXml/itemProps8.xml" ContentType="application/vnd.openxmlformats-officedocument.customXmlProperties+xml"/>
  <Override PartName="/customXml/itemProps7.xml" ContentType="application/vnd.openxmlformats-officedocument.customXmlProperties+xml"/>
  <Override PartName="/customXml/itemProps9.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7"/>
    <p:sldMasterId id="2147483660" r:id="rId8"/>
    <p:sldMasterId id="2147483674" r:id="rId9"/>
    <p:sldMasterId id="2147483695" r:id="rId10"/>
    <p:sldMasterId id="2147483710" r:id="rId11"/>
    <p:sldMasterId id="2147483724" r:id="rId12"/>
    <p:sldMasterId id="2147483740" r:id="rId13"/>
    <p:sldMasterId id="2147483752" r:id="rId14"/>
    <p:sldMasterId id="2147483770" r:id="rId15"/>
  </p:sldMasterIdLst>
  <p:notesMasterIdLst>
    <p:notesMasterId r:id="rId42"/>
  </p:notesMasterIdLst>
  <p:sldIdLst>
    <p:sldId id="294" r:id="rId16"/>
    <p:sldId id="271" r:id="rId17"/>
    <p:sldId id="317" r:id="rId18"/>
    <p:sldId id="401" r:id="rId19"/>
    <p:sldId id="259" r:id="rId20"/>
    <p:sldId id="422" r:id="rId21"/>
    <p:sldId id="421" r:id="rId22"/>
    <p:sldId id="290" r:id="rId23"/>
    <p:sldId id="642" r:id="rId24"/>
    <p:sldId id="267" r:id="rId25"/>
    <p:sldId id="645" r:id="rId26"/>
    <p:sldId id="646" r:id="rId27"/>
    <p:sldId id="647" r:id="rId28"/>
    <p:sldId id="263" r:id="rId29"/>
    <p:sldId id="423" r:id="rId30"/>
    <p:sldId id="296" r:id="rId31"/>
    <p:sldId id="644" r:id="rId32"/>
    <p:sldId id="264" r:id="rId33"/>
    <p:sldId id="269" r:id="rId34"/>
    <p:sldId id="648" r:id="rId35"/>
    <p:sldId id="300" r:id="rId36"/>
    <p:sldId id="319" r:id="rId37"/>
    <p:sldId id="293" r:id="rId38"/>
    <p:sldId id="649" r:id="rId39"/>
    <p:sldId id="299" r:id="rId40"/>
    <p:sldId id="257"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C58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4"/>
    <p:restoredTop sz="75527" autoAdjust="0"/>
  </p:normalViewPr>
  <p:slideViewPr>
    <p:cSldViewPr snapToGrid="0" snapToObjects="1" showGuides="1">
      <p:cViewPr varScale="1">
        <p:scale>
          <a:sx n="82" d="100"/>
          <a:sy n="82" d="100"/>
        </p:scale>
        <p:origin x="1572" y="96"/>
      </p:cViewPr>
      <p:guideLst>
        <p:guide orient="horz" pos="2184"/>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9" d="100"/>
          <a:sy n="109" d="100"/>
        </p:scale>
        <p:origin x="285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7.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openxmlformats.org/officeDocument/2006/relationships/customXml" Target="../customXml/item9.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5.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Master" Target="slideMasters/slideMaster9.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customXml" Target="../customXml/item8.xml"/><Relationship Id="rId10" Type="http://schemas.openxmlformats.org/officeDocument/2006/relationships/slideMaster" Target="slideMasters/slideMaster4.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Master" Target="slideMasters/slideMaster8.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ags" Target="tags/tag1.xml"/><Relationship Id="rId48" Type="http://schemas.openxmlformats.org/officeDocument/2006/relationships/customXml" Target="../customXml/item7.xml"/><Relationship Id="rId8" Type="http://schemas.openxmlformats.org/officeDocument/2006/relationships/slideMaster" Target="slideMasters/slideMaster2.xml"/><Relationship Id="rId3" Type="http://schemas.openxmlformats.org/officeDocument/2006/relationships/customXml" Target="../customXml/item3.xml"/><Relationship Id="rId12" Type="http://schemas.openxmlformats.org/officeDocument/2006/relationships/slideMaster" Target="slideMasters/slideMaster6.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customXml" Target="../customXml/item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DF87D-78D0-F54B-BF98-8C6445761970}" type="datetimeFigureOut">
              <a:rPr lang="en-US" smtClean="0"/>
              <a:t>6/7/2022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E0E29-74B4-2D4E-A2E4-2D2CCD76D823}" type="slidenum">
              <a:rPr lang="en-US" smtClean="0"/>
              <a:t>‹#›</a:t>
            </a:fld>
            <a:endParaRPr lang="en-US"/>
          </a:p>
        </p:txBody>
      </p:sp>
    </p:spTree>
    <p:extLst>
      <p:ext uri="{BB962C8B-B14F-4D97-AF65-F5344CB8AC3E}">
        <p14:creationId xmlns:p14="http://schemas.microsoft.com/office/powerpoint/2010/main" val="838395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fl.qualtrics.com/jfe/form/SV_7POD6AD5WivaJF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Lead slide by Michelle. Welcome to the Responsible Conduct</a:t>
            </a:r>
            <a:r>
              <a:rPr lang="en-US" baseline="0" dirty="0"/>
              <a:t> of Research Summer Seminar Series, whether you registered for just a few seminars or are enrolled in the RCR Certificate of Completion program, we are glad to have you participate! </a:t>
            </a:r>
            <a:r>
              <a:rPr kumimoji="0" lang="en-US" sz="1200" b="0" i="0" u="none" strike="noStrike" kern="1200" cap="none" spc="0" normalizeH="0" baseline="0" noProof="0" dirty="0">
                <a:ln>
                  <a:noFill/>
                </a:ln>
                <a:solidFill>
                  <a:prstClr val="black"/>
                </a:solidFill>
                <a:effectLst/>
                <a:uLnTx/>
                <a:uFillTx/>
                <a:latin typeface="+mn-lt"/>
                <a:ea typeface="+mn-ea"/>
                <a:cs typeface="+mn-cs"/>
              </a:rPr>
              <a:t>We have almost xx people in attendance, all with different levels of experience, knowledge and skills. These seminars are developed for the beginner but hopefully those of you with more experience will also find some take-aways, especially as we move to break out rooms to do the exercises, please keep that in mind as you begin your discussions. The goal for this seminar series is to promote a culture of research integrity on campus. To do this, we will learn from others, and have an open dialogue about research using active learning techniques, such as polls, breakout rooms, case studies, and discussions. The sessions will not be recorded so that we may discuss openly and freely. You will receive a copy of the presentation after the session ends.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Michelle will introduce the moderator.</a:t>
            </a: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1</a:t>
            </a:fld>
            <a:endParaRPr lang="en-US"/>
          </a:p>
        </p:txBody>
      </p:sp>
    </p:spTree>
    <p:extLst>
      <p:ext uri="{BB962C8B-B14F-4D97-AF65-F5344CB8AC3E}">
        <p14:creationId xmlns:p14="http://schemas.microsoft.com/office/powerpoint/2010/main" val="94101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solidFill>
                  <a:srgbClr val="5A5A5A"/>
                </a:solidFill>
                <a:latin typeface="Merriweather-Regular"/>
              </a:rPr>
              <a:t>Percentages indicate the percentage of the 137 subjects who gave that reason. Because subjects often gave</a:t>
            </a:r>
          </a:p>
          <a:p>
            <a:pPr algn="l"/>
            <a:r>
              <a:rPr lang="en-US" sz="1800" b="0" i="0" u="none" strike="noStrike" baseline="0" dirty="0">
                <a:solidFill>
                  <a:srgbClr val="5A5A5A"/>
                </a:solidFill>
                <a:latin typeface="Merriweather-Regular"/>
              </a:rPr>
              <a:t>Multiple reasons, the sum of the percentages does not equal 100.</a:t>
            </a:r>
          </a:p>
          <a:p>
            <a:pPr algn="l"/>
            <a:endParaRPr lang="en-US" sz="1800" b="0" i="0" u="none" strike="noStrike" baseline="0" dirty="0">
              <a:solidFill>
                <a:srgbClr val="5A5A5A"/>
              </a:solidFill>
              <a:latin typeface="Merriweather-Regular"/>
            </a:endParaRPr>
          </a:p>
          <a:p>
            <a:pPr algn="l"/>
            <a:r>
              <a:rPr lang="en-US" sz="1800" b="0" i="0" u="none" strike="noStrike" baseline="0" dirty="0">
                <a:solidFill>
                  <a:srgbClr val="5A5A5A"/>
                </a:solidFill>
                <a:latin typeface="Merriweather-Regular"/>
              </a:rPr>
              <a:t>I’m fond of saying all actions have consequences.  Subjects face consequences from the funder and the institution. What do you think should be some of the outcomes. </a:t>
            </a:r>
            <a:endParaRPr lang="en-US" dirty="0"/>
          </a:p>
        </p:txBody>
      </p:sp>
    </p:spTree>
    <p:extLst>
      <p:ext uri="{BB962C8B-B14F-4D97-AF65-F5344CB8AC3E}">
        <p14:creationId xmlns:p14="http://schemas.microsoft.com/office/powerpoint/2010/main" val="1926892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about the outcomes?</a:t>
            </a:r>
          </a:p>
        </p:txBody>
      </p:sp>
      <p:sp>
        <p:nvSpPr>
          <p:cNvPr id="4" name="Slide Number Placeholder 3"/>
          <p:cNvSpPr>
            <a:spLocks noGrp="1"/>
          </p:cNvSpPr>
          <p:nvPr>
            <p:ph type="sldNum" sz="quarter" idx="5"/>
          </p:nvPr>
        </p:nvSpPr>
        <p:spPr/>
        <p:txBody>
          <a:bodyPr/>
          <a:lstStyle/>
          <a:p>
            <a:fld id="{833E0E29-74B4-2D4E-A2E4-2D2CCD76D823}" type="slidenum">
              <a:rPr lang="en-US" smtClean="0"/>
              <a:t>11</a:t>
            </a:fld>
            <a:endParaRPr lang="en-US"/>
          </a:p>
        </p:txBody>
      </p:sp>
    </p:spTree>
    <p:extLst>
      <p:ext uri="{BB962C8B-B14F-4D97-AF65-F5344CB8AC3E}">
        <p14:creationId xmlns:p14="http://schemas.microsoft.com/office/powerpoint/2010/main" val="133597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 only resigned from the Vice Chancellor position after faculty outcry. It had been days since this release of the findings.</a:t>
            </a:r>
          </a:p>
        </p:txBody>
      </p:sp>
    </p:spTree>
    <p:extLst>
      <p:ext uri="{BB962C8B-B14F-4D97-AF65-F5344CB8AC3E}">
        <p14:creationId xmlns:p14="http://schemas.microsoft.com/office/powerpoint/2010/main" val="266209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Option for content layout; change pix</a:t>
            </a:r>
          </a:p>
        </p:txBody>
      </p:sp>
    </p:spTree>
    <p:extLst>
      <p:ext uri="{BB962C8B-B14F-4D97-AF65-F5344CB8AC3E}">
        <p14:creationId xmlns:p14="http://schemas.microsoft.com/office/powerpoint/2010/main" val="2093672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a:t>
            </a:r>
            <a:r>
              <a:rPr lang="en-US" baseline="0" dirty="0"/>
              <a:t> types of plagiarism. </a:t>
            </a:r>
            <a:r>
              <a:rPr lang="en-US" dirty="0"/>
              <a:t>Research shows and UF has identified the top 5 types of plagiarism. Let’s match the type</a:t>
            </a:r>
            <a:r>
              <a:rPr lang="en-US" baseline="0" dirty="0"/>
              <a:t> to the definition, starting with stealing. </a:t>
            </a:r>
            <a:endParaRPr lang="en-US" dirty="0"/>
          </a:p>
          <a:p>
            <a:endParaRPr lang="en-US" dirty="0"/>
          </a:p>
          <a:p>
            <a:r>
              <a:rPr lang="en-US" dirty="0"/>
              <a:t>S</a:t>
            </a:r>
            <a:r>
              <a:rPr lang="en-US" baseline="0" dirty="0"/>
              <a:t>tealing: D</a:t>
            </a:r>
          </a:p>
          <a:p>
            <a:r>
              <a:rPr lang="en-US" baseline="0" dirty="0"/>
              <a:t>Patch-writing: A</a:t>
            </a:r>
          </a:p>
          <a:p>
            <a:r>
              <a:rPr lang="en-US" baseline="0" dirty="0"/>
              <a:t>Misquoting:  C</a:t>
            </a:r>
          </a:p>
          <a:p>
            <a:r>
              <a:rPr lang="en-US" baseline="0" dirty="0"/>
              <a:t>Self-plagiarism: E</a:t>
            </a:r>
          </a:p>
          <a:p>
            <a:r>
              <a:rPr lang="en-US" baseline="0" dirty="0"/>
              <a:t>Insufficient paraphrasing:  B</a:t>
            </a:r>
          </a:p>
          <a:p>
            <a:endParaRPr lang="en-US" baseline="0" dirty="0"/>
          </a:p>
          <a:p>
            <a:r>
              <a:rPr lang="en-US" baseline="0" dirty="0"/>
              <a:t>Some people do not know that self-plagiarism is a thing. It is a thing, and it can be found in grant applications, articles. If you cite yourself from a previous work, you have to credit it. And the more self cites you have, the lower the journal impact rating is. So self-plagiarism could  happen because someone doesn’t know they should cite themselves, or they think they can skip a few, but then it would also look like an attempt to artificially inflate a journal impact score. So, don’t do it. </a:t>
            </a:r>
          </a:p>
          <a:p>
            <a:r>
              <a:rPr lang="en-US" baseline="0" dirty="0"/>
              <a:t>Insufficient paraphrasing:  Taking an author’s words and changing them slightly, without quoting the actual text is plagiarism. </a:t>
            </a:r>
          </a:p>
          <a:p>
            <a:r>
              <a:rPr lang="en-US" baseline="0" dirty="0"/>
              <a:t>Patch writing:  Using words and phrases from a source text that may or may not be acknowledged and patching them together into new sentences. </a:t>
            </a:r>
          </a:p>
          <a:p>
            <a:endParaRPr lang="en-US" baseline="0" dirty="0"/>
          </a:p>
          <a:p>
            <a:r>
              <a:rPr lang="en-US" baseline="0" dirty="0"/>
              <a:t>Say it in your own words. If you have ever plagiarized by someone else, and you discovered it by reading the plagiarism, you know when you come to the sentence or sentences that you wrote. People’s writing styles are distinct. </a:t>
            </a:r>
          </a:p>
          <a:p>
            <a:endParaRPr lang="en-US" baseline="0" dirty="0"/>
          </a:p>
          <a:p>
            <a:r>
              <a:rPr lang="en-US" baseline="0" dirty="0"/>
              <a:t>These five types of plagiarism are defined in the Honor Code</a:t>
            </a:r>
            <a:endParaRPr lang="en-US" dirty="0"/>
          </a:p>
        </p:txBody>
      </p:sp>
      <p:sp>
        <p:nvSpPr>
          <p:cNvPr id="4" name="Slide Number Placeholder 3"/>
          <p:cNvSpPr>
            <a:spLocks noGrp="1"/>
          </p:cNvSpPr>
          <p:nvPr>
            <p:ph type="sldNum" sz="quarter" idx="10"/>
          </p:nvPr>
        </p:nvSpPr>
        <p:spPr/>
        <p:txBody>
          <a:bodyPr/>
          <a:lstStyle/>
          <a:p>
            <a:fld id="{833E0E29-74B4-2D4E-A2E4-2D2CCD76D823}" type="slidenum">
              <a:rPr lang="en-US" smtClean="0"/>
              <a:t>16</a:t>
            </a:fld>
            <a:endParaRPr lang="en-US"/>
          </a:p>
        </p:txBody>
      </p:sp>
    </p:spTree>
    <p:extLst>
      <p:ext uri="{BB962C8B-B14F-4D97-AF65-F5344CB8AC3E}">
        <p14:creationId xmlns:p14="http://schemas.microsoft.com/office/powerpoint/2010/main" val="1198454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Recently the 430 abstracts submitted for the 6th World Conference on Research Integrity (WCRI) were peer reviewed. After an alarming report of apparent plagiarism from one of the 30 reviewers, text similarity checking was conducted on all the abstracts received using Turnitin. </a:t>
            </a:r>
          </a:p>
          <a:p>
            <a:endParaRPr lang="en-US" dirty="0"/>
          </a:p>
          <a:p>
            <a:r>
              <a:rPr lang="en-US" dirty="0"/>
              <a:t>This identified 12 suspected cases of plagiarism and 18 suspected cases of self-plagiarism. Abstracts with a Turnitin Similarity Index above 30% (ranging from 37% to 94%) were further assessed and labelled as potential self-plagiarism if overlapping texts had at least one author in common. </a:t>
            </a:r>
          </a:p>
          <a:p>
            <a:endParaRPr lang="en-US" b="0" dirty="0">
              <a:effectLst/>
            </a:endParaRPr>
          </a:p>
          <a:p>
            <a:r>
              <a:rPr lang="en-US" b="0" dirty="0">
                <a:effectLst/>
              </a:rPr>
              <a:t>We did not investigate the 18 cases of suspected self-plagiarism further, but decided to exclude them from oral presentation and to consider them as eligible for poster presentation only. 12 cases of suspected plagiarism, 6 had also applied for a travel grant. The reviewers – who were not informed about the results of the text similarity check – recommended 5 of the 12 abstracts with suspected plagiarism for rejection because of being out of the scope or of low quality. Ironically 2 of the abstracts had plagiarism as its topic. We demanded an explanation from all presenters of suspected plagiarized abstracts and decided to reject the abstracts if no credible explanation would be provided.</a:t>
            </a:r>
            <a:endParaRPr lang="en-US" dirty="0"/>
          </a:p>
        </p:txBody>
      </p:sp>
    </p:spTree>
    <p:extLst>
      <p:ext uri="{BB962C8B-B14F-4D97-AF65-F5344CB8AC3E}">
        <p14:creationId xmlns:p14="http://schemas.microsoft.com/office/powerpoint/2010/main" val="3245695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Student Honor Code, and </a:t>
            </a:r>
            <a:r>
              <a:rPr lang="en-US" sz="1200" dirty="0">
                <a:solidFill>
                  <a:schemeClr val="tx1"/>
                </a:solidFill>
                <a:latin typeface="+mn-lt"/>
                <a:ea typeface="Lato Regular"/>
                <a:cs typeface="Lato Regular"/>
              </a:rPr>
              <a:t>UF Regulation 1.0101 (Research integrity)</a:t>
            </a:r>
            <a:endParaRPr lang="en-US" dirty="0"/>
          </a:p>
        </p:txBody>
      </p:sp>
      <p:sp>
        <p:nvSpPr>
          <p:cNvPr id="4" name="Slide Number Placeholder 3"/>
          <p:cNvSpPr>
            <a:spLocks noGrp="1"/>
          </p:cNvSpPr>
          <p:nvPr>
            <p:ph type="sldNum" sz="quarter" idx="10"/>
          </p:nvPr>
        </p:nvSpPr>
        <p:spPr/>
        <p:txBody>
          <a:bodyPr/>
          <a:lstStyle/>
          <a:p>
            <a:fld id="{910B3F5A-2990-4D4F-8131-524BF39CE4A1}" type="slidenum">
              <a:rPr lang="en-US" smtClean="0"/>
              <a:t>18</a:t>
            </a:fld>
            <a:endParaRPr lang="en-US" dirty="0"/>
          </a:p>
        </p:txBody>
      </p:sp>
    </p:spTree>
    <p:extLst>
      <p:ext uri="{BB962C8B-B14F-4D97-AF65-F5344CB8AC3E}">
        <p14:creationId xmlns:p14="http://schemas.microsoft.com/office/powerpoint/2010/main" val="1420337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research misconduct in the federal sense….</a:t>
            </a:r>
          </a:p>
        </p:txBody>
      </p:sp>
    </p:spTree>
    <p:extLst>
      <p:ext uri="{BB962C8B-B14F-4D97-AF65-F5344CB8AC3E}">
        <p14:creationId xmlns:p14="http://schemas.microsoft.com/office/powerpoint/2010/main" val="609665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Rivenberg</a:t>
            </a:r>
            <a:r>
              <a:rPr lang="en-US" dirty="0"/>
              <a:t> is the original author. He discovered several passages from</a:t>
            </a:r>
            <a:r>
              <a:rPr lang="en-US" baseline="0" dirty="0"/>
              <a:t> his work plagiarized. He called the Department chair where </a:t>
            </a:r>
            <a:r>
              <a:rPr lang="en-US" baseline="0" dirty="0" err="1"/>
              <a:t>Twitchell</a:t>
            </a:r>
            <a:r>
              <a:rPr lang="en-US" baseline="0" dirty="0"/>
              <a:t> worked at UF. And…he ended up leaving.</a:t>
            </a:r>
          </a:p>
          <a:p>
            <a:endParaRPr lang="en-US" baseline="0" dirty="0"/>
          </a:p>
          <a:p>
            <a:r>
              <a:rPr lang="en-US" baseline="0" dirty="0"/>
              <a:t>Wrap up with action items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E0E29-74B4-2D4E-A2E4-2D2CCD76D8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037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Findings from the NSF report suggest the top 3 action items that we are already doing at UF!</a:t>
            </a:r>
          </a:p>
        </p:txBody>
      </p:sp>
    </p:spTree>
    <p:extLst>
      <p:ext uri="{BB962C8B-B14F-4D97-AF65-F5344CB8AC3E}">
        <p14:creationId xmlns:p14="http://schemas.microsoft.com/office/powerpoint/2010/main" val="4146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Moderator: It’s not too late to enroll in other sessions. If you want to earn a RCR Certificate that meets NIH, NSF, and USDA RCR requirements, you will need to enroll in all of these sessions. By earning a certificate, this will replace the CITI online, asynchronous training. And of course, you may choose to attend any or all of the sessions. Add link to enroll in the chat: https://research.ufl.edu/rcr/2022-summer-seminar-series-registration/</a:t>
            </a:r>
          </a:p>
          <a:p>
            <a:endParaRPr lang="en-US" dirty="0"/>
          </a:p>
          <a:p>
            <a:endParaRPr lang="en-US" dirty="0"/>
          </a:p>
        </p:txBody>
      </p:sp>
    </p:spTree>
    <p:extLst>
      <p:ext uri="{BB962C8B-B14F-4D97-AF65-F5344CB8AC3E}">
        <p14:creationId xmlns:p14="http://schemas.microsoft.com/office/powerpoint/2010/main" val="973682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Michelle</a:t>
            </a:r>
          </a:p>
        </p:txBody>
      </p:sp>
    </p:spTree>
    <p:extLst>
      <p:ext uri="{BB962C8B-B14F-4D97-AF65-F5344CB8AC3E}">
        <p14:creationId xmlns:p14="http://schemas.microsoft.com/office/powerpoint/2010/main" val="1278621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 check us out! Submit ideas!!!</a:t>
            </a:r>
          </a:p>
        </p:txBody>
      </p:sp>
      <p:sp>
        <p:nvSpPr>
          <p:cNvPr id="4" name="Slide Number Placeholder 3"/>
          <p:cNvSpPr>
            <a:spLocks noGrp="1"/>
          </p:cNvSpPr>
          <p:nvPr>
            <p:ph type="sldNum" sz="quarter" idx="5"/>
          </p:nvPr>
        </p:nvSpPr>
        <p:spPr/>
        <p:txBody>
          <a:bodyPr/>
          <a:lstStyle/>
          <a:p>
            <a:fld id="{833E0E29-74B4-2D4E-A2E4-2D2CCD76D823}" type="slidenum">
              <a:rPr lang="en-US" smtClean="0"/>
              <a:t>23</a:t>
            </a:fld>
            <a:endParaRPr lang="en-US"/>
          </a:p>
        </p:txBody>
      </p:sp>
    </p:spTree>
    <p:extLst>
      <p:ext uri="{BB962C8B-B14F-4D97-AF65-F5344CB8AC3E}">
        <p14:creationId xmlns:p14="http://schemas.microsoft.com/office/powerpoint/2010/main" val="310576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E0E29-74B4-2D4E-A2E4-2D2CCD76D823}" type="slidenum">
              <a:rPr lang="en-US" smtClean="0"/>
              <a:t>24</a:t>
            </a:fld>
            <a:endParaRPr lang="en-US"/>
          </a:p>
        </p:txBody>
      </p:sp>
    </p:spTree>
    <p:extLst>
      <p:ext uri="{BB962C8B-B14F-4D97-AF65-F5344CB8AC3E}">
        <p14:creationId xmlns:p14="http://schemas.microsoft.com/office/powerpoint/2010/main" val="2382930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t>25</a:t>
            </a:fld>
            <a:endParaRPr lang="en-US" dirty="0"/>
          </a:p>
        </p:txBody>
      </p:sp>
    </p:spTree>
    <p:extLst>
      <p:ext uri="{BB962C8B-B14F-4D97-AF65-F5344CB8AC3E}">
        <p14:creationId xmlns:p14="http://schemas.microsoft.com/office/powerpoint/2010/main" val="164516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Michelle: survey  </a:t>
            </a:r>
            <a:r>
              <a:rPr lang="en-US" sz="1800" u="sng" dirty="0">
                <a:solidFill>
                  <a:srgbClr val="0563C1"/>
                </a:solidFill>
                <a:effectLst/>
                <a:latin typeface="Calibri" panose="020F0502020204030204" pitchFamily="34" charset="0"/>
                <a:ea typeface="Calibri" panose="020F0502020204030204" pitchFamily="34" charset="0"/>
                <a:hlinkClick r:id="rId3"/>
              </a:rPr>
              <a:t>https://ufl.qualtrics.com/jfe/form/SV_7POD6AD5WivaJFA</a:t>
            </a:r>
            <a:endParaRPr lang="en-US" dirty="0"/>
          </a:p>
          <a:p>
            <a:endParaRPr lang="en-US" dirty="0"/>
          </a:p>
          <a:p>
            <a:r>
              <a:rPr lang="en-US" dirty="0"/>
              <a:t>30 day post interview announcement</a:t>
            </a:r>
          </a:p>
        </p:txBody>
      </p:sp>
    </p:spTree>
    <p:extLst>
      <p:ext uri="{BB962C8B-B14F-4D97-AF65-F5344CB8AC3E}">
        <p14:creationId xmlns:p14="http://schemas.microsoft.com/office/powerpoint/2010/main" val="80309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Moderator will introduce the speaker(s). If the speaker prefers, they can send a brief bio in advance to the moderator, OR, the speaker can do a brief greeting and introduce the topic.</a:t>
            </a:r>
          </a:p>
        </p:txBody>
      </p:sp>
      <p:sp>
        <p:nvSpPr>
          <p:cNvPr id="4" name="Slide Number Placeholder 3"/>
          <p:cNvSpPr>
            <a:spLocks noGrp="1"/>
          </p:cNvSpPr>
          <p:nvPr>
            <p:ph type="sldNum" sz="quarter" idx="5"/>
          </p:nvPr>
        </p:nvSpPr>
        <p:spPr/>
        <p:txBody>
          <a:bodyPr/>
          <a:lstStyle/>
          <a:p>
            <a:fld id="{833E0E29-74B4-2D4E-A2E4-2D2CCD76D823}" type="slidenum">
              <a:rPr lang="en-US" smtClean="0"/>
              <a:t>3</a:t>
            </a:fld>
            <a:endParaRPr lang="en-US"/>
          </a:p>
        </p:txBody>
      </p:sp>
    </p:spTree>
    <p:extLst>
      <p:ext uri="{BB962C8B-B14F-4D97-AF65-F5344CB8AC3E}">
        <p14:creationId xmlns:p14="http://schemas.microsoft.com/office/powerpoint/2010/main" val="1245199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213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Option for the speaker. The images should be replaced or create a different slide. </a:t>
            </a:r>
            <a:r>
              <a:rPr lang="en-US"/>
              <a:t>Poll 1</a:t>
            </a:r>
            <a:endParaRPr lang="en-US" dirty="0"/>
          </a:p>
          <a:p>
            <a:endParaRPr lang="en-US" dirty="0"/>
          </a:p>
        </p:txBody>
      </p:sp>
    </p:spTree>
    <p:extLst>
      <p:ext uri="{BB962C8B-B14F-4D97-AF65-F5344CB8AC3E}">
        <p14:creationId xmlns:p14="http://schemas.microsoft.com/office/powerpoint/2010/main" val="166479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We have the federal rules and regs from PHS and others. Professional organizations and journals will often have their own rules. And then at the institutional level, at UF, we have a research integrity regulation and associated policy. </a:t>
            </a:r>
            <a:r>
              <a:rPr lang="en-US" sz="1800" b="0" i="0" u="none" strike="noStrike" dirty="0" err="1">
                <a:solidFill>
                  <a:srgbClr val="000000"/>
                </a:solidFill>
                <a:effectLst/>
                <a:latin typeface="Calibri" panose="020F0502020204030204" pitchFamily="34" charset="0"/>
              </a:rPr>
              <a:t>ity</a:t>
            </a:r>
            <a:r>
              <a:rPr lang="en-US" sz="1800" b="0" i="0" u="none" strike="noStrike" dirty="0">
                <a:solidFill>
                  <a:srgbClr val="000000"/>
                </a:solidFill>
                <a:effectLst/>
                <a:latin typeface="Calibri" panose="020F0502020204030204" pitchFamily="34" charset="0"/>
              </a:rPr>
              <a:t> Regulation (1 page) and its associated policy to implement procedures (8 pages). As we said, UF uses the federal PHS definition of plagiarism. UF policy and procedures are overseen by UF RISC, which is where I work.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And there is also the Student Honor Code, which contains expanded definitions of plagiarism, targeted for students doing classwork. Honor Code violations go to Dean of Students Office.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p>
          <a:p>
            <a:pPr algn="l" rtl="0" fontAlgn="base"/>
            <a:r>
              <a:rPr lang="en-US" sz="1800" b="0" i="0" dirty="0">
                <a:solidFill>
                  <a:srgbClr val="444444"/>
                </a:solidFill>
                <a:effectLst/>
                <a:latin typeface="Calibri" panose="020F0502020204030204" pitchFamily="34" charset="0"/>
              </a:rPr>
              <a:t>Polls 1&amp;2</a:t>
            </a:r>
            <a:endParaRPr lang="en-US" b="0" i="0" dirty="0">
              <a:solidFill>
                <a:srgbClr val="444444"/>
              </a:solidFill>
              <a:effectLst/>
              <a:latin typeface="Calibri" panose="020F0502020204030204" pitchFamily="34" charset="0"/>
            </a:endParaRPr>
          </a:p>
        </p:txBody>
      </p:sp>
    </p:spTree>
    <p:extLst>
      <p:ext uri="{BB962C8B-B14F-4D97-AF65-F5344CB8AC3E}">
        <p14:creationId xmlns:p14="http://schemas.microsoft.com/office/powerpoint/2010/main" val="4139106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Excludes differences of opinion and authorship disputes.</a:t>
            </a:r>
          </a:p>
          <a:p>
            <a:r>
              <a:rPr lang="en-US" sz="1800" b="0" i="0" u="none" strike="noStrike" dirty="0">
                <a:solidFill>
                  <a:srgbClr val="000000"/>
                </a:solidFill>
                <a:effectLst/>
                <a:latin typeface="Calibri" panose="020F0502020204030204" pitchFamily="34" charset="0"/>
              </a:rPr>
              <a:t>Dept Health &amp; Human Services set the gold standard for the definition, in the Code of federal regulations or CFR, section 42 part 93. division of Public Health Service, agency NIH.</a:t>
            </a:r>
          </a:p>
          <a:p>
            <a:r>
              <a:rPr lang="en-US" sz="1800" b="0" i="0" u="none" strike="noStrike" dirty="0">
                <a:solidFill>
                  <a:srgbClr val="000000"/>
                </a:solidFill>
                <a:effectLst/>
                <a:latin typeface="Calibri" panose="020F0502020204030204" pitchFamily="34" charset="0"/>
              </a:rPr>
              <a:t>UF uses this definition. </a:t>
            </a:r>
            <a:r>
              <a:rPr lang="en-US" sz="1800" b="0" i="0" dirty="0">
                <a:solidFill>
                  <a:srgbClr val="000000"/>
                </a:solidFill>
                <a:effectLst/>
                <a:latin typeface="Calibri" panose="020F0502020204030204" pitchFamily="34" charset="0"/>
              </a:rPr>
              <a:t>​</a:t>
            </a:r>
          </a:p>
          <a:p>
            <a:endParaRPr lang="en-US" sz="1800" b="0" i="0" dirty="0">
              <a:solidFill>
                <a:srgbClr val="000000"/>
              </a:solidFill>
              <a:effectLst/>
              <a:latin typeface="Calibri" panose="020F0502020204030204" pitchFamily="34" charset="0"/>
            </a:endParaRPr>
          </a:p>
          <a:p>
            <a:endParaRPr lang="en-US" sz="1800"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26A368CA-5138-AD41-B681-6BF3D1D4C375}" type="slidenum">
              <a:rPr lang="en-US" smtClean="0"/>
              <a:pPr/>
              <a:t>7</a:t>
            </a:fld>
            <a:endParaRPr lang="en-US" dirty="0"/>
          </a:p>
        </p:txBody>
      </p:sp>
    </p:spTree>
    <p:extLst>
      <p:ext uri="{BB962C8B-B14F-4D97-AF65-F5344CB8AC3E}">
        <p14:creationId xmlns:p14="http://schemas.microsoft.com/office/powerpoint/2010/main" val="714932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t>8</a:t>
            </a:fld>
            <a:endParaRPr lang="en-US" dirty="0"/>
          </a:p>
        </p:txBody>
      </p:sp>
    </p:spTree>
    <p:extLst>
      <p:ext uri="{BB962C8B-B14F-4D97-AF65-F5344CB8AC3E}">
        <p14:creationId xmlns:p14="http://schemas.microsoft.com/office/powerpoint/2010/main" val="332213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129 of the 137 subjects (94%) were either principal investigators (PI) or co-PIs (118 PIs and 11</a:t>
            </a:r>
            <a:br>
              <a:rPr lang="en-US" dirty="0"/>
            </a:br>
            <a:r>
              <a:rPr lang="en-US" dirty="0">
                <a:effectLst/>
                <a:latin typeface="Times New Roman" panose="02020603050405020304" pitchFamily="18" charset="0"/>
              </a:rPr>
              <a:t>co-PIs) on NSF proposals</a:t>
            </a:r>
          </a:p>
          <a:p>
            <a:endParaRPr lang="en-US" dirty="0"/>
          </a:p>
          <a:p>
            <a:r>
              <a:rPr lang="en-US" dirty="0">
                <a:effectLst/>
                <a:latin typeface="Times New Roman" panose="02020603050405020304" pitchFamily="18" charset="0"/>
              </a:rPr>
              <a:t>Subjects received their non-U.S. education in 36 different countries; the most frequent countries</a:t>
            </a:r>
            <a:br>
              <a:rPr lang="en-US" dirty="0"/>
            </a:br>
            <a:r>
              <a:rPr lang="en-US" dirty="0">
                <a:effectLst/>
                <a:latin typeface="Times New Roman" panose="02020603050405020304" pitchFamily="18" charset="0"/>
              </a:rPr>
              <a:t>were China (30 subjects), India (27 subjects), Canada (9 subjects), and Korea (7 subjects).</a:t>
            </a:r>
          </a:p>
          <a:p>
            <a:endParaRPr lang="en-US" dirty="0">
              <a:effectLst/>
              <a:latin typeface="Times New Roman" panose="02020603050405020304" pitchFamily="18" charset="0"/>
            </a:endParaRPr>
          </a:p>
          <a:p>
            <a:r>
              <a:rPr lang="en-US" dirty="0">
                <a:effectLst/>
                <a:latin typeface="Times New Roman" panose="02020603050405020304" pitchFamily="18" charset="0"/>
              </a:rPr>
              <a:t>Launch poll 2</a:t>
            </a:r>
          </a:p>
          <a:p>
            <a:endParaRPr lang="en-US" dirty="0"/>
          </a:p>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9</a:t>
            </a:fld>
            <a:endParaRPr lang="en-US" dirty="0"/>
          </a:p>
        </p:txBody>
      </p:sp>
    </p:spTree>
    <p:extLst>
      <p:ext uri="{BB962C8B-B14F-4D97-AF65-F5344CB8AC3E}">
        <p14:creationId xmlns:p14="http://schemas.microsoft.com/office/powerpoint/2010/main" val="896633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7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9.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0.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1.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2.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4.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5.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6.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7.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8.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9.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0.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1.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2.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5.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7.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8.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9.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0.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2.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3.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7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848998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236025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530352" y="847806"/>
            <a:ext cx="11071388" cy="646331"/>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15663199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530352" y="847806"/>
            <a:ext cx="11071388" cy="646331"/>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
        <p:nvSpPr>
          <p:cNvPr id="4" name="Picture Placeholder 3"/>
          <p:cNvSpPr>
            <a:spLocks noGrp="1"/>
          </p:cNvSpPr>
          <p:nvPr>
            <p:ph type="pic" sz="quarter" idx="10"/>
          </p:nvPr>
        </p:nvSpPr>
        <p:spPr>
          <a:xfrm>
            <a:off x="6107113" y="0"/>
            <a:ext cx="6084887" cy="6858000"/>
          </a:xfrm>
          <a:prstGeom prst="rect">
            <a:avLst/>
          </a:prstGeom>
        </p:spPr>
        <p:txBody>
          <a:bodyPr/>
          <a:lstStyle/>
          <a:p>
            <a:r>
              <a:rPr lang="en-US"/>
              <a:t>Click icon to add picture</a:t>
            </a:r>
          </a:p>
        </p:txBody>
      </p:sp>
    </p:spTree>
    <p:custDataLst>
      <p:tags r:id="rId1"/>
    </p:custDataLst>
    <p:extLst>
      <p:ext uri="{BB962C8B-B14F-4D97-AF65-F5344CB8AC3E}">
        <p14:creationId xmlns:p14="http://schemas.microsoft.com/office/powerpoint/2010/main" val="281311838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12192000" cy="6858000"/>
          </a:xfrm>
          <a:prstGeom prst="rect">
            <a:avLst/>
          </a:prstGeom>
        </p:spPr>
        <p:txBody>
          <a:bodyPr vert="horz"/>
          <a:lstStyle>
            <a:lvl1pPr marL="0" indent="0" algn="ctr">
              <a:buNone/>
              <a:defRPr/>
            </a:lvl1pPr>
          </a:lstStyle>
          <a:p>
            <a:r>
              <a:rPr lang="en-US"/>
              <a:t>Click icon to add picture</a:t>
            </a:r>
            <a:endParaRPr lang="en-US" dirty="0"/>
          </a:p>
        </p:txBody>
      </p:sp>
      <p:sp>
        <p:nvSpPr>
          <p:cNvPr id="5" name="Title 1"/>
          <p:cNvSpPr>
            <a:spLocks noGrp="1"/>
          </p:cNvSpPr>
          <p:nvPr>
            <p:ph type="title"/>
          </p:nvPr>
        </p:nvSpPr>
        <p:spPr>
          <a:xfrm>
            <a:off x="4135146" y="2859693"/>
            <a:ext cx="3921709" cy="1200329"/>
          </a:xfrm>
          <a:prstGeom prst="rect">
            <a:avLst/>
          </a:prstGeom>
        </p:spPr>
        <p:txBody>
          <a:bodyPr>
            <a:noAutofit/>
          </a:bodyPr>
          <a:lstStyle>
            <a:lvl1pPr algn="ctr">
              <a:defRPr sz="4000">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79876788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Left Small Circl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763653" y="2490933"/>
            <a:ext cx="1882706" cy="1882706"/>
          </a:xfrm>
          <a:prstGeom prst="roundRect">
            <a:avLst>
              <a:gd name="adj" fmla="val 50000"/>
            </a:avLst>
          </a:prstGeom>
        </p:spPr>
        <p:txBody>
          <a:bodyPr vert="horz"/>
          <a:lstStyle>
            <a:lvl1pPr marL="0" indent="0">
              <a:buNone/>
              <a:defRPr/>
            </a:lvl1pPr>
          </a:lstStyle>
          <a:p>
            <a:r>
              <a:rPr lang="en-US"/>
              <a:t>Click icon to add picture</a:t>
            </a:r>
            <a:endParaRPr lang="en-US" dirty="0"/>
          </a:p>
        </p:txBody>
      </p:sp>
      <p:sp>
        <p:nvSpPr>
          <p:cNvPr id="2" name="Title 1"/>
          <p:cNvSpPr>
            <a:spLocks noGrp="1"/>
          </p:cNvSpPr>
          <p:nvPr>
            <p:ph type="title"/>
          </p:nvPr>
        </p:nvSpPr>
        <p:spPr>
          <a:xfrm>
            <a:off x="534049" y="2983487"/>
            <a:ext cx="4195711" cy="880241"/>
          </a:xfrm>
          <a:prstGeom prst="rect">
            <a:avLst/>
          </a:prstGeom>
        </p:spPr>
        <p:txBody>
          <a:bodyPr vert="horz" anchor="ctr" anchorCtr="0">
            <a:noAutofit/>
          </a:bodyPr>
          <a:lstStyle>
            <a:lvl1pPr algn="l">
              <a:defRPr lang="en-US" sz="40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181735253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12192000" cy="2746995"/>
          </a:xfrm>
          <a:prstGeom prst="rect">
            <a:avLst/>
          </a:prstGeom>
        </p:spPr>
        <p:txBody>
          <a:bodyPr vert="horz"/>
          <a:lstStyle/>
          <a:p>
            <a:r>
              <a:rPr lang="en-US"/>
              <a:t>Click icon to add picture</a:t>
            </a:r>
          </a:p>
        </p:txBody>
      </p:sp>
      <p:sp>
        <p:nvSpPr>
          <p:cNvPr id="4" name="Title Placeholder 7"/>
          <p:cNvSpPr>
            <a:spLocks noGrp="1"/>
          </p:cNvSpPr>
          <p:nvPr>
            <p:ph type="title"/>
          </p:nvPr>
        </p:nvSpPr>
        <p:spPr>
          <a:xfrm>
            <a:off x="530352" y="847806"/>
            <a:ext cx="11071388"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539697346"/>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4782312"/>
          </a:xfrm>
          <a:prstGeom prst="rect">
            <a:avLst/>
          </a:prstGeom>
        </p:spPr>
        <p:txBody>
          <a:bodyPr vert="horz">
            <a:noAutofit/>
          </a:bodyPr>
          <a:lstStyle/>
          <a:p>
            <a:r>
              <a:rPr lang="en-US"/>
              <a:t>Click icon to add picture</a:t>
            </a:r>
          </a:p>
        </p:txBody>
      </p:sp>
      <p:sp>
        <p:nvSpPr>
          <p:cNvPr id="8" name="Title Placeholder 7"/>
          <p:cNvSpPr>
            <a:spLocks noGrp="1"/>
          </p:cNvSpPr>
          <p:nvPr>
            <p:ph type="title"/>
          </p:nvPr>
        </p:nvSpPr>
        <p:spPr>
          <a:xfrm>
            <a:off x="530352" y="847806"/>
            <a:ext cx="11071388"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047924725"/>
      </p:ext>
    </p:extLst>
  </p:cSld>
  <p:clrMapOvr>
    <a:masterClrMapping/>
  </p:clrMapOvr>
  <p:transition spd="med"/>
  <p:extLst>
    <p:ext uri="{DCECCB84-F9BA-43D5-87BE-67443E8EF086}">
      <p15:sldGuideLst xmlns:p15="http://schemas.microsoft.com/office/powerpoint/2012/main">
        <p15:guide id="1" pos="43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530352" y="847806"/>
            <a:ext cx="11071388"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
        <p:nvSpPr>
          <p:cNvPr id="10" name="Picture Placeholder 6"/>
          <p:cNvSpPr>
            <a:spLocks noGrp="1" noChangeAspect="1"/>
          </p:cNvSpPr>
          <p:nvPr>
            <p:ph type="pic" sz="quarter" idx="12"/>
          </p:nvPr>
        </p:nvSpPr>
        <p:spPr>
          <a:xfrm>
            <a:off x="8660697" y="2120559"/>
            <a:ext cx="1440000" cy="1440000"/>
          </a:xfrm>
          <a:prstGeom prst="ellipse">
            <a:avLst/>
          </a:prstGeom>
        </p:spPr>
        <p:txBody>
          <a:bodyPr vert="horz"/>
          <a:lstStyle/>
          <a:p>
            <a:r>
              <a:rPr lang="en-US"/>
              <a:t>Click icon to add picture</a:t>
            </a:r>
          </a:p>
        </p:txBody>
      </p:sp>
      <p:sp>
        <p:nvSpPr>
          <p:cNvPr id="11" name="Picture Placeholder 6"/>
          <p:cNvSpPr>
            <a:spLocks noGrp="1" noChangeAspect="1"/>
          </p:cNvSpPr>
          <p:nvPr>
            <p:ph type="pic" sz="quarter" idx="11"/>
          </p:nvPr>
        </p:nvSpPr>
        <p:spPr>
          <a:xfrm>
            <a:off x="5376000" y="2120560"/>
            <a:ext cx="1440000" cy="1440000"/>
          </a:xfrm>
          <a:prstGeom prst="ellipse">
            <a:avLst/>
          </a:prstGeom>
        </p:spPr>
        <p:txBody>
          <a:bodyPr vert="horz"/>
          <a:lstStyle/>
          <a:p>
            <a:r>
              <a:rPr lang="en-US"/>
              <a:t>Click icon to add picture</a:t>
            </a:r>
          </a:p>
        </p:txBody>
      </p:sp>
      <p:sp>
        <p:nvSpPr>
          <p:cNvPr id="12" name="Picture Placeholder 6"/>
          <p:cNvSpPr>
            <a:spLocks noGrp="1" noChangeAspect="1"/>
          </p:cNvSpPr>
          <p:nvPr>
            <p:ph type="pic" sz="quarter" idx="10"/>
          </p:nvPr>
        </p:nvSpPr>
        <p:spPr>
          <a:xfrm>
            <a:off x="2081059" y="2120559"/>
            <a:ext cx="1440000" cy="1440000"/>
          </a:xfrm>
          <a:prstGeom prst="ellipse">
            <a:avLst/>
          </a:prstGeom>
        </p:spPr>
        <p:txBody>
          <a:bodyPr vert="horz"/>
          <a:lstStyle/>
          <a:p>
            <a:r>
              <a:rPr lang="en-US"/>
              <a:t>Click icon to add picture</a:t>
            </a:r>
          </a:p>
        </p:txBody>
      </p:sp>
    </p:spTree>
    <p:custDataLst>
      <p:tags r:id="rId1"/>
    </p:custDataLst>
    <p:extLst>
      <p:ext uri="{BB962C8B-B14F-4D97-AF65-F5344CB8AC3E}">
        <p14:creationId xmlns:p14="http://schemas.microsoft.com/office/powerpoint/2010/main" val="385855894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073302" y="1995948"/>
            <a:ext cx="3034605" cy="4865400"/>
          </a:xfrm>
          <a:prstGeom prst="rect">
            <a:avLst/>
          </a:prstGeom>
        </p:spPr>
        <p:txBody>
          <a:bodyPr vert="horz"/>
          <a:lstStyle/>
          <a:p>
            <a:r>
              <a:rPr lang="en-US"/>
              <a:t>Click icon to add picture</a:t>
            </a:r>
          </a:p>
        </p:txBody>
      </p:sp>
      <p:sp>
        <p:nvSpPr>
          <p:cNvPr id="7" name="Picture Placeholder 5"/>
          <p:cNvSpPr>
            <a:spLocks noGrp="1"/>
          </p:cNvSpPr>
          <p:nvPr>
            <p:ph type="pic" sz="quarter" idx="11"/>
          </p:nvPr>
        </p:nvSpPr>
        <p:spPr>
          <a:xfrm>
            <a:off x="9154512" y="1995948"/>
            <a:ext cx="3034605" cy="4865400"/>
          </a:xfrm>
          <a:prstGeom prst="rect">
            <a:avLst/>
          </a:prstGeom>
        </p:spPr>
        <p:txBody>
          <a:bodyPr vert="horz"/>
          <a:lstStyle/>
          <a:p>
            <a:r>
              <a:rPr lang="en-US"/>
              <a:t>Click icon to add picture</a:t>
            </a:r>
          </a:p>
        </p:txBody>
      </p:sp>
      <p:sp>
        <p:nvSpPr>
          <p:cNvPr id="5" name="Title Placeholder 7"/>
          <p:cNvSpPr>
            <a:spLocks noGrp="1"/>
          </p:cNvSpPr>
          <p:nvPr>
            <p:ph type="title"/>
          </p:nvPr>
        </p:nvSpPr>
        <p:spPr>
          <a:xfrm>
            <a:off x="530352" y="847806"/>
            <a:ext cx="11071388"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37512701"/>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01496" y="772670"/>
            <a:ext cx="2757750" cy="5549442"/>
          </a:xfrm>
          <a:prstGeom prst="rect">
            <a:avLst/>
          </a:prstGeom>
        </p:spPr>
      </p:pic>
      <p:sp>
        <p:nvSpPr>
          <p:cNvPr id="5" name="Picture Placeholder 4"/>
          <p:cNvSpPr>
            <a:spLocks noGrp="1"/>
          </p:cNvSpPr>
          <p:nvPr>
            <p:ph type="pic" sz="quarter" idx="10"/>
          </p:nvPr>
        </p:nvSpPr>
        <p:spPr>
          <a:xfrm>
            <a:off x="4919240" y="1493198"/>
            <a:ext cx="2314937" cy="4100400"/>
          </a:xfrm>
          <a:prstGeom prst="rect">
            <a:avLst/>
          </a:prstGeom>
        </p:spPr>
        <p:txBody>
          <a:bodyPr vert="horz"/>
          <a:lstStyle/>
          <a:p>
            <a:r>
              <a:rPr lang="en-US"/>
              <a:t>Click icon to add picture</a:t>
            </a:r>
          </a:p>
        </p:txBody>
      </p:sp>
      <p:sp>
        <p:nvSpPr>
          <p:cNvPr id="4" name="Title Placeholder 7"/>
          <p:cNvSpPr>
            <a:spLocks noGrp="1"/>
          </p:cNvSpPr>
          <p:nvPr>
            <p:ph type="title"/>
          </p:nvPr>
        </p:nvSpPr>
        <p:spPr>
          <a:xfrm>
            <a:off x="530352" y="847806"/>
            <a:ext cx="11071388"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6350238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noChangeAspect="1"/>
          </p:cNvSpPr>
          <p:nvPr>
            <p:ph type="pic" sz="quarter" idx="10"/>
          </p:nvPr>
        </p:nvSpPr>
        <p:spPr>
          <a:xfrm>
            <a:off x="4404000" y="2353293"/>
            <a:ext cx="3384000" cy="3384000"/>
          </a:xfrm>
          <a:prstGeom prst="ellipse">
            <a:avLst/>
          </a:prstGeom>
        </p:spPr>
        <p:txBody>
          <a:bodyPr vert="horz"/>
          <a:lstStyle/>
          <a:p>
            <a:r>
              <a:rPr lang="en-US"/>
              <a:t>Click icon to add picture</a:t>
            </a:r>
          </a:p>
        </p:txBody>
      </p:sp>
      <p:sp>
        <p:nvSpPr>
          <p:cNvPr id="4" name="Title Placeholder 7"/>
          <p:cNvSpPr>
            <a:spLocks noGrp="1"/>
          </p:cNvSpPr>
          <p:nvPr>
            <p:ph type="title"/>
          </p:nvPr>
        </p:nvSpPr>
        <p:spPr>
          <a:xfrm>
            <a:off x="530352" y="847806"/>
            <a:ext cx="11071388" cy="646331"/>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9567439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7721611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x Images Across">
    <p:spTree>
      <p:nvGrpSpPr>
        <p:cNvPr id="1" name=""/>
        <p:cNvGrpSpPr/>
        <p:nvPr/>
      </p:nvGrpSpPr>
      <p:grpSpPr>
        <a:xfrm>
          <a:off x="0" y="0"/>
          <a:ext cx="0" cy="0"/>
          <a:chOff x="0" y="0"/>
          <a:chExt cx="0" cy="0"/>
        </a:xfrm>
      </p:grpSpPr>
      <p:sp>
        <p:nvSpPr>
          <p:cNvPr id="16" name="Picture Placeholder 2"/>
          <p:cNvSpPr>
            <a:spLocks noGrp="1"/>
          </p:cNvSpPr>
          <p:nvPr>
            <p:ph type="pic" sz="quarter" idx="14"/>
          </p:nvPr>
        </p:nvSpPr>
        <p:spPr>
          <a:xfrm>
            <a:off x="8837486" y="1822209"/>
            <a:ext cx="1531961" cy="1264724"/>
          </a:xfrm>
          <a:prstGeom prst="roundRect">
            <a:avLst>
              <a:gd name="adj" fmla="val 5736"/>
            </a:avLst>
          </a:prstGeom>
        </p:spPr>
        <p:txBody>
          <a:bodyPr/>
          <a:lstStyle>
            <a:lvl1pPr marL="0" indent="0">
              <a:buNone/>
              <a:defRPr sz="1600"/>
            </a:lvl1pPr>
          </a:lstStyle>
          <a:p>
            <a:r>
              <a:rPr lang="en-US"/>
              <a:t>Click icon to add picture</a:t>
            </a:r>
          </a:p>
        </p:txBody>
      </p:sp>
      <p:sp>
        <p:nvSpPr>
          <p:cNvPr id="17" name="Picture Placeholder 2"/>
          <p:cNvSpPr>
            <a:spLocks noGrp="1"/>
          </p:cNvSpPr>
          <p:nvPr>
            <p:ph type="pic" sz="quarter" idx="15"/>
          </p:nvPr>
        </p:nvSpPr>
        <p:spPr>
          <a:xfrm>
            <a:off x="8951705" y="3618833"/>
            <a:ext cx="1824000" cy="968726"/>
          </a:xfrm>
          <a:prstGeom prst="roundRect">
            <a:avLst>
              <a:gd name="adj" fmla="val 7076"/>
            </a:avLst>
          </a:prstGeom>
        </p:spPr>
        <p:txBody>
          <a:bodyPr/>
          <a:lstStyle>
            <a:lvl1pPr marL="0" indent="0">
              <a:buNone/>
              <a:defRPr sz="1600"/>
            </a:lvl1pPr>
          </a:lstStyle>
          <a:p>
            <a:r>
              <a:rPr lang="en-US"/>
              <a:t>Click icon to add picture</a:t>
            </a:r>
          </a:p>
        </p:txBody>
      </p:sp>
      <p:sp>
        <p:nvSpPr>
          <p:cNvPr id="15" name="Picture Placeholder 2"/>
          <p:cNvSpPr>
            <a:spLocks noGrp="1"/>
          </p:cNvSpPr>
          <p:nvPr>
            <p:ph type="pic" sz="quarter" idx="13"/>
          </p:nvPr>
        </p:nvSpPr>
        <p:spPr>
          <a:xfrm>
            <a:off x="6611314" y="3615559"/>
            <a:ext cx="1531961" cy="972000"/>
          </a:xfrm>
          <a:prstGeom prst="roundRect">
            <a:avLst>
              <a:gd name="adj" fmla="val 5736"/>
            </a:avLst>
          </a:prstGeom>
        </p:spPr>
        <p:txBody>
          <a:bodyPr/>
          <a:lstStyle>
            <a:lvl1pPr marL="0" indent="0">
              <a:buNone/>
              <a:defRPr sz="1600"/>
            </a:lvl1pPr>
          </a:lstStyle>
          <a:p>
            <a:r>
              <a:rPr lang="en-US"/>
              <a:t>Click icon to add picture</a:t>
            </a:r>
          </a:p>
        </p:txBody>
      </p:sp>
      <p:sp>
        <p:nvSpPr>
          <p:cNvPr id="14" name="Picture Placeholder 2"/>
          <p:cNvSpPr>
            <a:spLocks noGrp="1"/>
          </p:cNvSpPr>
          <p:nvPr>
            <p:ph type="pic" sz="quarter" idx="12"/>
          </p:nvPr>
        </p:nvSpPr>
        <p:spPr>
          <a:xfrm>
            <a:off x="4037778" y="4942530"/>
            <a:ext cx="2372852" cy="972000"/>
          </a:xfrm>
          <a:prstGeom prst="roundRect">
            <a:avLst>
              <a:gd name="adj" fmla="val 6412"/>
            </a:avLst>
          </a:prstGeom>
        </p:spPr>
        <p:txBody>
          <a:bodyPr/>
          <a:lstStyle>
            <a:lvl1pPr marL="0" indent="0">
              <a:buNone/>
              <a:defRPr sz="1600"/>
            </a:lvl1pPr>
          </a:lstStyle>
          <a:p>
            <a:r>
              <a:rPr lang="en-US"/>
              <a:t>Click icon to add picture</a:t>
            </a:r>
          </a:p>
        </p:txBody>
      </p:sp>
      <p:sp>
        <p:nvSpPr>
          <p:cNvPr id="13" name="Picture Placeholder 2"/>
          <p:cNvSpPr>
            <a:spLocks noGrp="1"/>
          </p:cNvSpPr>
          <p:nvPr>
            <p:ph type="pic" sz="quarter" idx="11"/>
          </p:nvPr>
        </p:nvSpPr>
        <p:spPr>
          <a:xfrm>
            <a:off x="1416051" y="4429741"/>
            <a:ext cx="1430867" cy="684000"/>
          </a:xfrm>
          <a:prstGeom prst="roundRect">
            <a:avLst>
              <a:gd name="adj" fmla="val 7303"/>
            </a:avLst>
          </a:prstGeom>
        </p:spPr>
        <p:txBody>
          <a:bodyPr/>
          <a:lstStyle>
            <a:lvl1pPr marL="0" indent="0">
              <a:buNone/>
              <a:defRPr sz="1600"/>
            </a:lvl1pPr>
          </a:lstStyle>
          <a:p>
            <a:r>
              <a:rPr lang="en-US"/>
              <a:t>Click icon to add picture</a:t>
            </a:r>
          </a:p>
        </p:txBody>
      </p:sp>
      <p:sp>
        <p:nvSpPr>
          <p:cNvPr id="3" name="Picture Placeholder 2"/>
          <p:cNvSpPr>
            <a:spLocks noGrp="1"/>
          </p:cNvSpPr>
          <p:nvPr>
            <p:ph type="pic" sz="quarter" idx="10"/>
          </p:nvPr>
        </p:nvSpPr>
        <p:spPr>
          <a:xfrm>
            <a:off x="1416051" y="2895816"/>
            <a:ext cx="1430867" cy="1258888"/>
          </a:xfrm>
          <a:prstGeom prst="roundRect">
            <a:avLst>
              <a:gd name="adj" fmla="val 6859"/>
            </a:avLst>
          </a:prstGeom>
        </p:spPr>
        <p:txBody>
          <a:bodyPr/>
          <a:lstStyle>
            <a:lvl1pPr marL="0" indent="0">
              <a:buNone/>
              <a:defRPr sz="1600"/>
            </a:lvl1pPr>
          </a:lstStyle>
          <a:p>
            <a:r>
              <a:rPr lang="en-US"/>
              <a:t>Click icon to add picture</a:t>
            </a:r>
          </a:p>
        </p:txBody>
      </p:sp>
      <p:sp>
        <p:nvSpPr>
          <p:cNvPr id="10" name="Title Placeholder 7"/>
          <p:cNvSpPr>
            <a:spLocks noGrp="1"/>
          </p:cNvSpPr>
          <p:nvPr>
            <p:ph type="title"/>
          </p:nvPr>
        </p:nvSpPr>
        <p:spPr>
          <a:xfrm>
            <a:off x="530352" y="847806"/>
            <a:ext cx="11071388"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86882890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875233" y="2287628"/>
            <a:ext cx="4460488" cy="2486879"/>
          </a:xfrm>
          <a:prstGeom prst="rect">
            <a:avLst/>
          </a:prstGeom>
        </p:spPr>
        <p:txBody>
          <a:bodyPr vert="horz"/>
          <a:lstStyle/>
          <a:p>
            <a:r>
              <a:rPr lang="en-US"/>
              <a:t>Click icon to add picture</a:t>
            </a:r>
          </a:p>
        </p:txBody>
      </p:sp>
      <p:sp>
        <p:nvSpPr>
          <p:cNvPr id="6" name="Title Placeholder 7"/>
          <p:cNvSpPr>
            <a:spLocks noGrp="1"/>
          </p:cNvSpPr>
          <p:nvPr>
            <p:ph type="title"/>
          </p:nvPr>
        </p:nvSpPr>
        <p:spPr>
          <a:xfrm>
            <a:off x="530352" y="847806"/>
            <a:ext cx="11071388"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7327690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1906" y="-3349"/>
            <a:ext cx="6119812" cy="6864698"/>
          </a:xfrm>
          <a:prstGeom prst="rect">
            <a:avLst/>
          </a:prstGeom>
        </p:spPr>
        <p:txBody>
          <a:bodyPr vert="horz"/>
          <a:lstStyle/>
          <a:p>
            <a:r>
              <a:rPr lang="en-US"/>
              <a:t>Click icon to add picture</a:t>
            </a:r>
          </a:p>
        </p:txBody>
      </p:sp>
      <p:sp>
        <p:nvSpPr>
          <p:cNvPr id="6" name="Title Placeholder 7"/>
          <p:cNvSpPr>
            <a:spLocks noGrp="1"/>
          </p:cNvSpPr>
          <p:nvPr>
            <p:ph type="title"/>
          </p:nvPr>
        </p:nvSpPr>
        <p:spPr>
          <a:xfrm>
            <a:off x="6729984" y="847806"/>
            <a:ext cx="5418731"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169044167"/>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5711565" y="1876102"/>
            <a:ext cx="5596069" cy="566015"/>
          </a:xfrm>
          <a:prstGeom prst="rect">
            <a:avLst/>
          </a:prstGeom>
        </p:spPr>
        <p:txBody>
          <a:bodyPr vert="horz" wrap="square" lIns="91440" tIns="45720" rIns="91440" bIns="45720" rtlCol="0" anchor="t" anchorCtr="0">
            <a:noAutofit/>
          </a:bodyPr>
          <a:lstStyle>
            <a:lvl1pPr>
              <a:defRPr sz="4000">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2584640" y="1876102"/>
            <a:ext cx="2109359" cy="3759024"/>
          </a:xfrm>
          <a:prstGeom prst="rect">
            <a:avLst/>
          </a:prstGeom>
        </p:spPr>
        <p:txBody>
          <a:bodyPr/>
          <a:lstStyle/>
          <a:p>
            <a:r>
              <a:rPr lang="en-US"/>
              <a:t>Click icon to add picture</a:t>
            </a:r>
          </a:p>
        </p:txBody>
      </p:sp>
    </p:spTree>
    <p:custDataLst>
      <p:tags r:id="rId1"/>
    </p:custDataLst>
    <p:extLst>
      <p:ext uri="{BB962C8B-B14F-4D97-AF65-F5344CB8AC3E}">
        <p14:creationId xmlns:p14="http://schemas.microsoft.com/office/powerpoint/2010/main" val="2268556870"/>
      </p:ext>
    </p:extLst>
  </p:cSld>
  <p:clrMapOvr>
    <a:masterClrMapping/>
  </p:clrMapOvr>
  <p:transition spd="med"/>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ounded Image Left Title Right">
    <p:bg>
      <p:bgRef idx="1001">
        <a:schemeClr val="bg1"/>
      </p:bgRef>
    </p:bg>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280633"/>
            <a:ext cx="2717442" cy="2351927"/>
          </a:xfrm>
          <a:prstGeom prst="flowChartDelay">
            <a:avLst/>
          </a:prstGeom>
        </p:spPr>
        <p:txBody>
          <a:bodyPr vert="horz"/>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3646267" y="2307463"/>
            <a:ext cx="7002821" cy="535531"/>
          </a:xfrm>
          <a:prstGeom prst="rect">
            <a:avLst/>
          </a:prstGeom>
        </p:spPr>
        <p:txBody>
          <a:bodyPr>
            <a:noAutofit/>
          </a:bodyPr>
          <a:lstStyle>
            <a:lvl1pPr algn="l">
              <a:defRPr sz="40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072670397"/>
      </p:ext>
    </p:extLst>
  </p:cSld>
  <p:clrMapOvr>
    <a:overrideClrMapping bg1="lt1" tx1="dk1" bg2="lt2" tx2="dk2" accent1="accent1" accent2="accent2" accent3="accent3" accent4="accent4" accent5="accent5" accent6="accent6" hlink="hlink" folHlink="folHlink"/>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arge 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p:nvPr>
        </p:nvSpPr>
        <p:spPr>
          <a:xfrm>
            <a:off x="1146048" y="1298448"/>
            <a:ext cx="4299712" cy="1325563"/>
          </a:xfrm>
        </p:spPr>
        <p:txBody>
          <a:bodyPr>
            <a:noAutofit/>
          </a:bodyPr>
          <a:lstStyle>
            <a:lvl1pPr>
              <a:defRPr sz="4400" b="0" i="0">
                <a:solidFill>
                  <a:schemeClr val="tx1"/>
                </a:solidFill>
                <a:latin typeface="+mj-lt"/>
                <a:ea typeface="Montserrat Medium" charset="0"/>
                <a:cs typeface="Montserrat Medium"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886054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Low with Picture">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p:nvPr>
        </p:nvSpPr>
        <p:spPr>
          <a:xfrm>
            <a:off x="1113297" y="4709163"/>
            <a:ext cx="4089739" cy="1325563"/>
          </a:xfrm>
        </p:spPr>
        <p:txBody>
          <a:bodyPr>
            <a:noAutofit/>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102822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8"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388699595"/>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Top Centered">
    <p:spTree>
      <p:nvGrpSpPr>
        <p:cNvPr id="1" name=""/>
        <p:cNvGrpSpPr/>
        <p:nvPr/>
      </p:nvGrpSpPr>
      <p:grpSpPr>
        <a:xfrm>
          <a:off x="0" y="0"/>
          <a:ext cx="0" cy="0"/>
          <a:chOff x="0" y="0"/>
          <a:chExt cx="0" cy="0"/>
        </a:xfrm>
      </p:grpSpPr>
      <p:sp>
        <p:nvSpPr>
          <p:cNvPr id="8" name="Title Placeholder 6"/>
          <p:cNvSpPr>
            <a:spLocks noGrp="1"/>
          </p:cNvSpPr>
          <p:nvPr>
            <p:ph type="title"/>
          </p:nvPr>
        </p:nvSpPr>
        <p:spPr>
          <a:xfrm>
            <a:off x="838200" y="205061"/>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538974595"/>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Lower with Tinted Backgroun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Placeholder 6"/>
          <p:cNvSpPr>
            <a:spLocks noGrp="1"/>
          </p:cNvSpPr>
          <p:nvPr>
            <p:ph type="title"/>
          </p:nvPr>
        </p:nvSpPr>
        <p:spPr>
          <a:xfrm>
            <a:off x="621792" y="1274765"/>
            <a:ext cx="4078816"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6752949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chemeClr val="tx1"/>
                </a:solidFill>
              </a:defRPr>
            </a:lvl1pPr>
          </a:lstStyle>
          <a:p>
            <a:r>
              <a:rPr lang="en-US" dirty="0"/>
              <a:t>CLICK TO EDIT MASTER TITLE STYLE</a:t>
            </a:r>
          </a:p>
        </p:txBody>
      </p:sp>
      <p:sp>
        <p:nvSpPr>
          <p:cNvPr id="25" name="Picture Placeholder 24"/>
          <p:cNvSpPr>
            <a:spLocks noGrp="1"/>
          </p:cNvSpPr>
          <p:nvPr>
            <p:ph type="pic" sz="quarter" idx="10"/>
          </p:nvPr>
        </p:nvSpPr>
        <p:spPr>
          <a:xfrm>
            <a:off x="5103009" y="2753879"/>
            <a:ext cx="1754327" cy="3068639"/>
          </a:xfrm>
        </p:spPr>
        <p:txBody>
          <a:bodyPr/>
          <a:lstStyle/>
          <a:p>
            <a:r>
              <a:rPr lang="en-US"/>
              <a:t>Click icon to add picture</a:t>
            </a:r>
          </a:p>
        </p:txBody>
      </p:sp>
    </p:spTree>
    <p:custDataLst>
      <p:tags r:id="rId1"/>
    </p:custDataLst>
    <p:extLst>
      <p:ext uri="{BB962C8B-B14F-4D97-AF65-F5344CB8AC3E}">
        <p14:creationId xmlns:p14="http://schemas.microsoft.com/office/powerpoint/2010/main" val="15508047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Middle with Pictur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r>
              <a:rPr lang="en-US"/>
              <a:t>Click icon to add picture</a:t>
            </a:r>
            <a:endParaRPr lang="en-US" dirty="0"/>
          </a:p>
        </p:txBody>
      </p:sp>
      <p:sp>
        <p:nvSpPr>
          <p:cNvPr id="6" name="Title Placeholder 6"/>
          <p:cNvSpPr>
            <a:spLocks noGrp="1"/>
          </p:cNvSpPr>
          <p:nvPr>
            <p:ph type="title"/>
          </p:nvPr>
        </p:nvSpPr>
        <p:spPr>
          <a:xfrm>
            <a:off x="1222656" y="3034971"/>
            <a:ext cx="3828288" cy="103359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203504053"/>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with Large Picture Right">
    <p:spTree>
      <p:nvGrpSpPr>
        <p:cNvPr id="1" name=""/>
        <p:cNvGrpSpPr/>
        <p:nvPr/>
      </p:nvGrpSpPr>
      <p:grpSpPr>
        <a:xfrm>
          <a:off x="0" y="0"/>
          <a:ext cx="0" cy="0"/>
          <a:chOff x="0" y="0"/>
          <a:chExt cx="0" cy="0"/>
        </a:xfrm>
      </p:grpSpPr>
      <p:sp>
        <p:nvSpPr>
          <p:cNvPr id="11" name="Title Placeholder 6"/>
          <p:cNvSpPr>
            <a:spLocks noGrp="1"/>
          </p:cNvSpPr>
          <p:nvPr>
            <p:ph type="title"/>
          </p:nvPr>
        </p:nvSpPr>
        <p:spPr>
          <a:xfrm>
            <a:off x="624001" y="470766"/>
            <a:ext cx="5305347" cy="1325563"/>
          </a:xfrm>
          <a:prstGeom prst="rect">
            <a:avLst/>
          </a:prstGeom>
        </p:spPr>
        <p:txBody>
          <a:bodyPr vert="horz" lIns="91440" tIns="45720" rIns="91440" bIns="45720" rtlCol="0" anchor="ctr">
            <a:noAutofit/>
          </a:bodyPr>
          <a:lstStyle>
            <a:lvl1pPr>
              <a:lnSpc>
                <a:spcPct val="80000"/>
              </a:lnSpc>
              <a:defRPr/>
            </a:lvl1pPr>
          </a:lstStyle>
          <a:p>
            <a:r>
              <a:rPr lang="en-US"/>
              <a:t>Click to edit Master title style</a:t>
            </a:r>
            <a:endParaRPr lang="en-US" dirty="0"/>
          </a:p>
        </p:txBody>
      </p:sp>
      <p:sp>
        <p:nvSpPr>
          <p:cNvPr id="7" name="Picture Placeholder 6"/>
          <p:cNvSpPr>
            <a:spLocks noGrp="1"/>
          </p:cNvSpPr>
          <p:nvPr>
            <p:ph type="pic" sz="quarter" idx="13"/>
          </p:nvPr>
        </p:nvSpPr>
        <p:spPr>
          <a:xfrm>
            <a:off x="6096000" y="0"/>
            <a:ext cx="6096000" cy="6858000"/>
          </a:xfrm>
        </p:spPr>
        <p:txBody>
          <a:bodyPr/>
          <a:lstStyle/>
          <a:p>
            <a:r>
              <a:rPr lang="en-US"/>
              <a:t>Click icon to add picture</a:t>
            </a:r>
            <a:endParaRPr lang="en-US" dirty="0"/>
          </a:p>
        </p:txBody>
      </p:sp>
    </p:spTree>
    <p:custDataLst>
      <p:tags r:id="rId1"/>
    </p:custDataLst>
    <p:extLst>
      <p:ext uri="{BB962C8B-B14F-4D97-AF65-F5344CB8AC3E}">
        <p14:creationId xmlns:p14="http://schemas.microsoft.com/office/powerpoint/2010/main" val="4023283341"/>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with Four Pictures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832852" y="-1"/>
            <a:ext cx="3359149" cy="3984171"/>
          </a:xfrm>
        </p:spPr>
        <p:txBody>
          <a:bodyPr/>
          <a:lstStyle/>
          <a:p>
            <a:r>
              <a:rPr lang="en-US"/>
              <a:t>Click icon to add picture</a:t>
            </a:r>
            <a:endParaRPr lang="en-US" dirty="0"/>
          </a:p>
        </p:txBody>
      </p:sp>
      <p:sp>
        <p:nvSpPr>
          <p:cNvPr id="9" name="Picture Placeholder 7"/>
          <p:cNvSpPr>
            <a:spLocks noGrp="1"/>
          </p:cNvSpPr>
          <p:nvPr>
            <p:ph type="pic" sz="quarter" idx="11"/>
          </p:nvPr>
        </p:nvSpPr>
        <p:spPr>
          <a:xfrm>
            <a:off x="5378452" y="-1"/>
            <a:ext cx="3359149" cy="3483864"/>
          </a:xfrm>
        </p:spPr>
        <p:txBody>
          <a:bodyPr/>
          <a:lstStyle/>
          <a:p>
            <a:r>
              <a:rPr lang="en-US"/>
              <a:t>Click icon to add picture</a:t>
            </a:r>
            <a:endParaRPr lang="en-US" dirty="0"/>
          </a:p>
        </p:txBody>
      </p:sp>
      <p:sp>
        <p:nvSpPr>
          <p:cNvPr id="10" name="Picture Placeholder 7"/>
          <p:cNvSpPr>
            <a:spLocks noGrp="1"/>
          </p:cNvSpPr>
          <p:nvPr>
            <p:ph type="pic" sz="quarter" idx="12"/>
          </p:nvPr>
        </p:nvSpPr>
        <p:spPr>
          <a:xfrm>
            <a:off x="8832852" y="4056654"/>
            <a:ext cx="3359149" cy="2801346"/>
          </a:xfrm>
        </p:spPr>
        <p:txBody>
          <a:bodyPr/>
          <a:lstStyle/>
          <a:p>
            <a:r>
              <a:rPr lang="en-US"/>
              <a:t>Click icon to add picture</a:t>
            </a:r>
            <a:endParaRPr lang="en-US" dirty="0"/>
          </a:p>
        </p:txBody>
      </p:sp>
      <p:sp>
        <p:nvSpPr>
          <p:cNvPr id="11" name="Picture Placeholder 7"/>
          <p:cNvSpPr>
            <a:spLocks noGrp="1"/>
          </p:cNvSpPr>
          <p:nvPr>
            <p:ph type="pic" sz="quarter" idx="13"/>
          </p:nvPr>
        </p:nvSpPr>
        <p:spPr>
          <a:xfrm>
            <a:off x="5378452" y="3554966"/>
            <a:ext cx="3359149" cy="3303037"/>
          </a:xfrm>
        </p:spPr>
        <p:txBody>
          <a:bodyPr/>
          <a:lstStyle/>
          <a:p>
            <a:r>
              <a:rPr lang="en-US"/>
              <a:t>Click icon to add picture</a:t>
            </a:r>
            <a:endParaRPr lang="en-US" dirty="0"/>
          </a:p>
        </p:txBody>
      </p:sp>
      <p:sp>
        <p:nvSpPr>
          <p:cNvPr id="12" name="Title Placeholder 6">
            <a:extLst>
              <a:ext uri="{FF2B5EF4-FFF2-40B4-BE49-F238E27FC236}">
                <a16:creationId xmlns:a16="http://schemas.microsoft.com/office/drawing/2014/main" id="{C30D4BDA-C54C-4AB6-812F-7FADC65AD154}"/>
              </a:ext>
            </a:extLst>
          </p:cNvPr>
          <p:cNvSpPr>
            <a:spLocks noGrp="1"/>
          </p:cNvSpPr>
          <p:nvPr>
            <p:ph type="title"/>
          </p:nvPr>
        </p:nvSpPr>
        <p:spPr>
          <a:xfrm>
            <a:off x="624001" y="470766"/>
            <a:ext cx="5305347" cy="1325563"/>
          </a:xfrm>
          <a:prstGeom prst="rect">
            <a:avLst/>
          </a:prstGeom>
        </p:spPr>
        <p:txBody>
          <a:bodyPr vert="horz" lIns="91440" tIns="45720" rIns="91440" bIns="45720" rtlCol="0" anchor="ctr">
            <a:noAutofit/>
          </a:bodyPr>
          <a:lstStyle>
            <a:lvl1pPr>
              <a:lnSpc>
                <a:spcPct val="80000"/>
              </a:lnSpc>
              <a:defRPr b="0" i="0">
                <a:latin typeface="+mj-lt"/>
                <a:ea typeface="Montserrat Medium" charset="0"/>
                <a:cs typeface="Montserrat Medium"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59580000"/>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with Tall Picture Lef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3304117" cy="6858000"/>
          </a:xfrm>
        </p:spPr>
        <p:txBody>
          <a:bodyPr/>
          <a:lstStyle/>
          <a:p>
            <a:r>
              <a:rPr lang="en-US"/>
              <a:t>Click icon to add picture</a:t>
            </a:r>
            <a:endParaRPr lang="en-US" dirty="0"/>
          </a:p>
        </p:txBody>
      </p:sp>
      <p:sp>
        <p:nvSpPr>
          <p:cNvPr id="9" name="Title Placeholder 6"/>
          <p:cNvSpPr>
            <a:spLocks noGrp="1"/>
          </p:cNvSpPr>
          <p:nvPr>
            <p:ph type="title"/>
          </p:nvPr>
        </p:nvSpPr>
        <p:spPr>
          <a:xfrm>
            <a:off x="4000242" y="470105"/>
            <a:ext cx="7138631"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7712680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with Picture Left">
    <p:spTree>
      <p:nvGrpSpPr>
        <p:cNvPr id="1" name=""/>
        <p:cNvGrpSpPr/>
        <p:nvPr/>
      </p:nvGrpSpPr>
      <p:grpSpPr>
        <a:xfrm>
          <a:off x="0" y="0"/>
          <a:ext cx="0" cy="0"/>
          <a:chOff x="0" y="0"/>
          <a:chExt cx="0" cy="0"/>
        </a:xfrm>
      </p:grpSpPr>
      <p:sp>
        <p:nvSpPr>
          <p:cNvPr id="7" name="Picture Placeholder 8"/>
          <p:cNvSpPr>
            <a:spLocks noGrp="1"/>
          </p:cNvSpPr>
          <p:nvPr>
            <p:ph type="pic" sz="quarter" idx="13"/>
          </p:nvPr>
        </p:nvSpPr>
        <p:spPr>
          <a:xfrm>
            <a:off x="742381" y="1870077"/>
            <a:ext cx="3967793" cy="4482596"/>
          </a:xfrm>
        </p:spPr>
        <p:txBody>
          <a:bodyPr/>
          <a:lstStyle/>
          <a:p>
            <a:r>
              <a:rPr lang="en-US"/>
              <a:t>Click icon to add picture</a:t>
            </a:r>
            <a:endParaRPr lang="en-US" dirty="0"/>
          </a:p>
        </p:txBody>
      </p:sp>
      <p:sp>
        <p:nvSpPr>
          <p:cNvPr id="6"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469255080"/>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with Three Pictures in Column">
    <p:spTree>
      <p:nvGrpSpPr>
        <p:cNvPr id="1" name=""/>
        <p:cNvGrpSpPr/>
        <p:nvPr/>
      </p:nvGrpSpPr>
      <p:grpSpPr>
        <a:xfrm>
          <a:off x="0" y="0"/>
          <a:ext cx="0" cy="0"/>
          <a:chOff x="0" y="0"/>
          <a:chExt cx="0" cy="0"/>
        </a:xfrm>
      </p:grpSpPr>
      <p:sp>
        <p:nvSpPr>
          <p:cNvPr id="10" name="Picture Placeholder 6"/>
          <p:cNvSpPr>
            <a:spLocks noGrp="1"/>
          </p:cNvSpPr>
          <p:nvPr>
            <p:ph type="pic" sz="quarter" idx="14"/>
          </p:nvPr>
        </p:nvSpPr>
        <p:spPr>
          <a:xfrm>
            <a:off x="4104218" y="3581504"/>
            <a:ext cx="4389967" cy="1378800"/>
          </a:xfrm>
          <a:prstGeom prst="roundRect">
            <a:avLst>
              <a:gd name="adj" fmla="val 0"/>
            </a:avLst>
          </a:prstGeom>
        </p:spPr>
        <p:txBody>
          <a:bodyPr/>
          <a:lstStyle/>
          <a:p>
            <a:r>
              <a:rPr lang="en-US"/>
              <a:t>Click icon to add picture</a:t>
            </a:r>
            <a:endParaRPr lang="en-US" dirty="0"/>
          </a:p>
        </p:txBody>
      </p:sp>
      <p:sp>
        <p:nvSpPr>
          <p:cNvPr id="12" name="Picture Placeholder 6"/>
          <p:cNvSpPr>
            <a:spLocks noGrp="1"/>
          </p:cNvSpPr>
          <p:nvPr>
            <p:ph type="pic" sz="quarter" idx="15"/>
          </p:nvPr>
        </p:nvSpPr>
        <p:spPr>
          <a:xfrm>
            <a:off x="4104217" y="5012848"/>
            <a:ext cx="4389967" cy="1378800"/>
          </a:xfrm>
          <a:prstGeom prst="roundRect">
            <a:avLst>
              <a:gd name="adj" fmla="val 0"/>
            </a:avLst>
          </a:prstGeom>
        </p:spPr>
        <p:txBody>
          <a:bodyPr/>
          <a:lstStyle/>
          <a:p>
            <a:r>
              <a:rPr lang="en-US"/>
              <a:t>Click icon to add picture</a:t>
            </a:r>
            <a:endParaRPr lang="en-US" dirty="0"/>
          </a:p>
        </p:txBody>
      </p:sp>
      <p:sp>
        <p:nvSpPr>
          <p:cNvPr id="7" name="Picture Placeholder 6"/>
          <p:cNvSpPr>
            <a:spLocks noGrp="1"/>
          </p:cNvSpPr>
          <p:nvPr>
            <p:ph type="pic" sz="quarter" idx="13"/>
          </p:nvPr>
        </p:nvSpPr>
        <p:spPr>
          <a:xfrm>
            <a:off x="4104219" y="2150161"/>
            <a:ext cx="4389967" cy="1378800"/>
          </a:xfrm>
          <a:prstGeom prst="roundRect">
            <a:avLst>
              <a:gd name="adj" fmla="val 0"/>
            </a:avLst>
          </a:prstGeom>
        </p:spPr>
        <p:txBody>
          <a:bodyPr/>
          <a:lstStyle/>
          <a:p>
            <a:r>
              <a:rPr lang="en-US"/>
              <a:t>Click icon to add picture</a:t>
            </a:r>
            <a:endParaRPr lang="en-US" dirty="0"/>
          </a:p>
        </p:txBody>
      </p:sp>
      <p:sp>
        <p:nvSpPr>
          <p:cNvPr id="14"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88071941"/>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Top with Tinted Backgroun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866350551"/>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with Four Medium Pictures">
    <p:spTree>
      <p:nvGrpSpPr>
        <p:cNvPr id="1" name=""/>
        <p:cNvGrpSpPr/>
        <p:nvPr/>
      </p:nvGrpSpPr>
      <p:grpSpPr>
        <a:xfrm>
          <a:off x="0" y="0"/>
          <a:ext cx="0" cy="0"/>
          <a:chOff x="0" y="0"/>
          <a:chExt cx="0" cy="0"/>
        </a:xfrm>
      </p:grpSpPr>
      <p:sp>
        <p:nvSpPr>
          <p:cNvPr id="7" name="Rounded Rectangle 18">
            <a:extLst>
              <a:ext uri="{FF2B5EF4-FFF2-40B4-BE49-F238E27FC236}">
                <a16:creationId xmlns:a16="http://schemas.microsoft.com/office/drawing/2014/main" id="{019865B4-CE54-4438-8DD9-C44D0D0E0C86}"/>
              </a:ext>
            </a:extLst>
          </p:cNvPr>
          <p:cNvSpPr>
            <a:spLocks noChangeAspect="1"/>
          </p:cNvSpPr>
          <p:nvPr userDrawn="1"/>
        </p:nvSpPr>
        <p:spPr>
          <a:xfrm>
            <a:off x="0" y="1"/>
            <a:ext cx="12192000" cy="4189268"/>
          </a:xfrm>
          <a:prstGeom prst="roundRect">
            <a:avLst>
              <a:gd name="adj" fmla="val 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Open Sans Regular" charset="0"/>
            </a:endParaRPr>
          </a:p>
        </p:txBody>
      </p:sp>
      <p:sp>
        <p:nvSpPr>
          <p:cNvPr id="15" name="Picture Placeholder 11"/>
          <p:cNvSpPr>
            <a:spLocks noGrp="1"/>
          </p:cNvSpPr>
          <p:nvPr>
            <p:ph type="pic" sz="quarter" idx="16"/>
          </p:nvPr>
        </p:nvSpPr>
        <p:spPr>
          <a:xfrm>
            <a:off x="8844165" y="1463531"/>
            <a:ext cx="2602161" cy="2725738"/>
          </a:xfrm>
        </p:spPr>
        <p:txBody>
          <a:bodyPr/>
          <a:lstStyle/>
          <a:p>
            <a:r>
              <a:rPr lang="en-US"/>
              <a:t>Click icon to add picture</a:t>
            </a:r>
            <a:endParaRPr lang="en-US" dirty="0"/>
          </a:p>
        </p:txBody>
      </p:sp>
      <p:sp>
        <p:nvSpPr>
          <p:cNvPr id="14" name="Picture Placeholder 11"/>
          <p:cNvSpPr>
            <a:spLocks noGrp="1"/>
          </p:cNvSpPr>
          <p:nvPr>
            <p:ph type="pic" sz="quarter" idx="15"/>
          </p:nvPr>
        </p:nvSpPr>
        <p:spPr>
          <a:xfrm>
            <a:off x="6149294" y="1463531"/>
            <a:ext cx="2602161" cy="2725738"/>
          </a:xfrm>
        </p:spPr>
        <p:txBody>
          <a:bodyPr/>
          <a:lstStyle/>
          <a:p>
            <a:r>
              <a:rPr lang="en-US"/>
              <a:t>Click icon to add picture</a:t>
            </a:r>
            <a:endParaRPr lang="en-US" dirty="0"/>
          </a:p>
        </p:txBody>
      </p:sp>
      <p:sp>
        <p:nvSpPr>
          <p:cNvPr id="13" name="Picture Placeholder 11"/>
          <p:cNvSpPr>
            <a:spLocks noGrp="1"/>
          </p:cNvSpPr>
          <p:nvPr>
            <p:ph type="pic" sz="quarter" idx="14"/>
          </p:nvPr>
        </p:nvSpPr>
        <p:spPr>
          <a:xfrm>
            <a:off x="3454424" y="1463531"/>
            <a:ext cx="2602161" cy="2725738"/>
          </a:xfrm>
        </p:spPr>
        <p:txBody>
          <a:bodyPr/>
          <a:lstStyle/>
          <a:p>
            <a:r>
              <a:rPr lang="en-US"/>
              <a:t>Click icon to add picture</a:t>
            </a:r>
            <a:endParaRPr lang="en-US" dirty="0"/>
          </a:p>
        </p:txBody>
      </p:sp>
      <p:sp>
        <p:nvSpPr>
          <p:cNvPr id="12" name="Picture Placeholder 11"/>
          <p:cNvSpPr>
            <a:spLocks noGrp="1"/>
          </p:cNvSpPr>
          <p:nvPr>
            <p:ph type="pic" sz="quarter" idx="13"/>
          </p:nvPr>
        </p:nvSpPr>
        <p:spPr>
          <a:xfrm>
            <a:off x="759554" y="1463531"/>
            <a:ext cx="2602161" cy="2725738"/>
          </a:xfrm>
        </p:spPr>
        <p:txBody>
          <a:bodyPr/>
          <a:lstStyle/>
          <a:p>
            <a:r>
              <a:rPr lang="en-US"/>
              <a:t>Click icon to add picture</a:t>
            </a:r>
            <a:endParaRPr lang="en-US" dirty="0"/>
          </a:p>
        </p:txBody>
      </p:sp>
      <p:sp>
        <p:nvSpPr>
          <p:cNvPr id="16"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651601606"/>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with Four Tall Pictures">
    <p:spTree>
      <p:nvGrpSpPr>
        <p:cNvPr id="1" name=""/>
        <p:cNvGrpSpPr/>
        <p:nvPr/>
      </p:nvGrpSpPr>
      <p:grpSpPr>
        <a:xfrm>
          <a:off x="0" y="0"/>
          <a:ext cx="0" cy="0"/>
          <a:chOff x="0" y="0"/>
          <a:chExt cx="0" cy="0"/>
        </a:xfrm>
      </p:grpSpPr>
      <p:sp>
        <p:nvSpPr>
          <p:cNvPr id="14" name="Picture Placeholder 12"/>
          <p:cNvSpPr>
            <a:spLocks noGrp="1"/>
          </p:cNvSpPr>
          <p:nvPr>
            <p:ph type="pic" sz="quarter" idx="11"/>
          </p:nvPr>
        </p:nvSpPr>
        <p:spPr>
          <a:xfrm>
            <a:off x="3420113" y="2707640"/>
            <a:ext cx="2496000" cy="3588988"/>
          </a:xfrm>
          <a:prstGeom prst="roundRect">
            <a:avLst>
              <a:gd name="adj" fmla="val 4184"/>
            </a:avLst>
          </a:prstGeom>
          <a:noFill/>
        </p:spPr>
        <p:txBody>
          <a:bodyPr>
            <a:normAutofit/>
          </a:bodyPr>
          <a:lstStyle>
            <a:lvl1pPr>
              <a:defRPr sz="1800" b="0" i="0">
                <a:latin typeface="+mn-lt"/>
                <a:ea typeface="Open Sans Regular" charset="0"/>
                <a:cs typeface="Open Sans Regular" charset="0"/>
              </a:defRPr>
            </a:lvl1pPr>
          </a:lstStyle>
          <a:p>
            <a:r>
              <a:rPr lang="en-US"/>
              <a:t>Click icon to add picture</a:t>
            </a:r>
            <a:endParaRPr lang="en-US" dirty="0"/>
          </a:p>
        </p:txBody>
      </p:sp>
      <p:sp>
        <p:nvSpPr>
          <p:cNvPr id="13" name="Picture Placeholder 12"/>
          <p:cNvSpPr>
            <a:spLocks noGrp="1"/>
          </p:cNvSpPr>
          <p:nvPr>
            <p:ph type="pic" sz="quarter" idx="10"/>
          </p:nvPr>
        </p:nvSpPr>
        <p:spPr>
          <a:xfrm>
            <a:off x="732900" y="2707640"/>
            <a:ext cx="2496000" cy="3588988"/>
          </a:xfrm>
          <a:prstGeom prst="roundRect">
            <a:avLst>
              <a:gd name="adj" fmla="val 4539"/>
            </a:avLst>
          </a:prstGeom>
          <a:noFill/>
        </p:spPr>
        <p:txBody>
          <a:bodyPr>
            <a:normAutofit/>
          </a:bodyPr>
          <a:lstStyle>
            <a:lvl1pPr>
              <a:defRPr sz="1800" b="0" i="0">
                <a:latin typeface="+mn-lt"/>
                <a:ea typeface="Open Sans Regular" charset="0"/>
                <a:cs typeface="Open Sans Regular" charset="0"/>
              </a:defRPr>
            </a:lvl1pPr>
          </a:lstStyle>
          <a:p>
            <a:r>
              <a:rPr lang="en-US"/>
              <a:t>Click icon to add picture</a:t>
            </a:r>
            <a:endParaRPr lang="en-US" dirty="0"/>
          </a:p>
        </p:txBody>
      </p:sp>
      <p:sp>
        <p:nvSpPr>
          <p:cNvPr id="15" name="Picture Placeholder 12"/>
          <p:cNvSpPr>
            <a:spLocks noGrp="1"/>
          </p:cNvSpPr>
          <p:nvPr>
            <p:ph type="pic" sz="quarter" idx="12"/>
          </p:nvPr>
        </p:nvSpPr>
        <p:spPr>
          <a:xfrm>
            <a:off x="6107327" y="2707640"/>
            <a:ext cx="2496000" cy="3588988"/>
          </a:xfrm>
          <a:prstGeom prst="roundRect">
            <a:avLst>
              <a:gd name="adj" fmla="val 3913"/>
            </a:avLst>
          </a:prstGeom>
          <a:noFill/>
        </p:spPr>
        <p:txBody>
          <a:bodyPr>
            <a:normAutofit/>
          </a:bodyPr>
          <a:lstStyle>
            <a:lvl1pPr>
              <a:defRPr sz="1800" b="0" i="0">
                <a:latin typeface="+mn-lt"/>
                <a:ea typeface="Open Sans Regular" charset="0"/>
                <a:cs typeface="Open Sans Regular" charset="0"/>
              </a:defRPr>
            </a:lvl1pPr>
          </a:lstStyle>
          <a:p>
            <a:r>
              <a:rPr lang="en-US"/>
              <a:t>Click icon to add picture</a:t>
            </a:r>
            <a:endParaRPr lang="en-US" dirty="0"/>
          </a:p>
        </p:txBody>
      </p:sp>
      <p:sp>
        <p:nvSpPr>
          <p:cNvPr id="16" name="Picture Placeholder 12"/>
          <p:cNvSpPr>
            <a:spLocks noGrp="1"/>
          </p:cNvSpPr>
          <p:nvPr>
            <p:ph type="pic" sz="quarter" idx="13"/>
          </p:nvPr>
        </p:nvSpPr>
        <p:spPr>
          <a:xfrm>
            <a:off x="8794539" y="2707640"/>
            <a:ext cx="2496000" cy="3588988"/>
          </a:xfrm>
          <a:prstGeom prst="roundRect">
            <a:avLst>
              <a:gd name="adj" fmla="val 3641"/>
            </a:avLst>
          </a:prstGeom>
          <a:noFill/>
        </p:spPr>
        <p:txBody>
          <a:bodyPr>
            <a:normAutofit/>
          </a:bodyPr>
          <a:lstStyle>
            <a:lvl1pPr>
              <a:defRPr sz="1800" b="0" i="0">
                <a:latin typeface="+mn-lt"/>
                <a:ea typeface="Open Sans Regular" charset="0"/>
                <a:cs typeface="Open Sans Regular" charset="0"/>
              </a:defRPr>
            </a:lvl1pPr>
          </a:lstStyle>
          <a:p>
            <a:r>
              <a:rPr lang="en-US"/>
              <a:t>Click icon to add picture</a:t>
            </a:r>
            <a:endParaRPr lang="en-US" dirty="0"/>
          </a:p>
        </p:txBody>
      </p:sp>
      <p:sp>
        <p:nvSpPr>
          <p:cNvPr id="9"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876021101"/>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Centered with Media">
    <p:spTree>
      <p:nvGrpSpPr>
        <p:cNvPr id="1" name=""/>
        <p:cNvGrpSpPr/>
        <p:nvPr/>
      </p:nvGrpSpPr>
      <p:grpSpPr>
        <a:xfrm>
          <a:off x="0" y="0"/>
          <a:ext cx="0" cy="0"/>
          <a:chOff x="0" y="0"/>
          <a:chExt cx="0" cy="0"/>
        </a:xfrm>
      </p:grpSpPr>
      <p:sp>
        <p:nvSpPr>
          <p:cNvPr id="8" name="Title Placeholder 6"/>
          <p:cNvSpPr>
            <a:spLocks noGrp="1"/>
          </p:cNvSpPr>
          <p:nvPr>
            <p:ph type="title"/>
          </p:nvPr>
        </p:nvSpPr>
        <p:spPr>
          <a:xfrm>
            <a:off x="669191" y="205061"/>
            <a:ext cx="1085362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F5BE5C1-0E14-446F-901F-07BD33B056BA}"/>
              </a:ext>
            </a:extLst>
          </p:cNvPr>
          <p:cNvSpPr>
            <a:spLocks noGrp="1"/>
          </p:cNvSpPr>
          <p:nvPr>
            <p:ph type="pic" sz="quarter" idx="10"/>
          </p:nvPr>
        </p:nvSpPr>
        <p:spPr>
          <a:xfrm>
            <a:off x="3494088" y="2943225"/>
            <a:ext cx="5280025" cy="3054350"/>
          </a:xfrm>
        </p:spPr>
        <p:txBody>
          <a:bodyPr/>
          <a:lstStyle/>
          <a:p>
            <a:r>
              <a:rPr lang="en-US"/>
              <a:t>Click icon to add picture</a:t>
            </a:r>
          </a:p>
        </p:txBody>
      </p:sp>
    </p:spTree>
    <p:custDataLst>
      <p:tags r:id="rId1"/>
    </p:custDataLst>
    <p:extLst>
      <p:ext uri="{BB962C8B-B14F-4D97-AF65-F5344CB8AC3E}">
        <p14:creationId xmlns:p14="http://schemas.microsoft.com/office/powerpoint/2010/main" val="346741351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6858000"/>
          </a:xfrm>
        </p:spPr>
        <p:txBody>
          <a:bodyPr/>
          <a:lstStyle/>
          <a:p>
            <a:r>
              <a:rPr lang="en-US"/>
              <a:t>Click icon to add picture</a:t>
            </a:r>
          </a:p>
        </p:txBody>
      </p:sp>
      <p:sp>
        <p:nvSpPr>
          <p:cNvPr id="3" name="Title 1"/>
          <p:cNvSpPr>
            <a:spLocks noGrp="1"/>
          </p:cNvSpPr>
          <p:nvPr>
            <p:ph type="title" hasCustomPrompt="1"/>
          </p:nvPr>
        </p:nvSpPr>
        <p:spPr>
          <a:xfrm>
            <a:off x="683235" y="303165"/>
            <a:ext cx="10412618" cy="1143000"/>
          </a:xfrm>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8076320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with Medium Picture R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85419" y="1328738"/>
            <a:ext cx="6106583" cy="4733925"/>
          </a:xfrm>
        </p:spPr>
        <p:txBody>
          <a:bodyPr/>
          <a:lstStyle/>
          <a:p>
            <a:r>
              <a:rPr lang="en-US"/>
              <a:t>Click icon to add picture</a:t>
            </a:r>
            <a:endParaRPr lang="en-US" dirty="0"/>
          </a:p>
        </p:txBody>
      </p:sp>
      <p:sp>
        <p:nvSpPr>
          <p:cNvPr id="8"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88351884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94576"/>
          </a:xfrm>
        </p:spPr>
        <p:txBody>
          <a:bodyPr/>
          <a:lstStyle/>
          <a:p>
            <a:r>
              <a:rPr lang="en-US"/>
              <a:t>Click icon to add picture</a:t>
            </a:r>
          </a:p>
        </p:txBody>
      </p:sp>
      <p:sp>
        <p:nvSpPr>
          <p:cNvPr id="10" name="Title 9"/>
          <p:cNvSpPr>
            <a:spLocks noGrp="1"/>
          </p:cNvSpPr>
          <p:nvPr>
            <p:ph type="title"/>
          </p:nvPr>
        </p:nvSpPr>
        <p:spPr>
          <a:xfrm>
            <a:off x="1060152" y="2478024"/>
            <a:ext cx="8645721" cy="649224"/>
          </a:xfrm>
        </p:spPr>
        <p:txBody>
          <a:bodyPr>
            <a:noAutofit/>
          </a:bodyPr>
          <a:lstStyle>
            <a:lvl1pPr>
              <a:defRPr sz="4398" b="0" spc="0">
                <a:solidFill>
                  <a:schemeClr val="bg1"/>
                </a:solidFill>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785715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8940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Middl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9950" y="1581912"/>
            <a:ext cx="10412618" cy="1143000"/>
          </a:xfrm>
        </p:spPr>
        <p:txBody>
          <a:bodyPr/>
          <a:lstStyle>
            <a:lvl1pPr>
              <a:defRPr baseline="0"/>
            </a:lvl1pPr>
          </a:lstStyle>
          <a:p>
            <a:r>
              <a:rPr lang="en-US" dirty="0"/>
              <a:t>CLICK TO EDIT MASTER TITLE STYLE</a:t>
            </a:r>
          </a:p>
        </p:txBody>
      </p:sp>
    </p:spTree>
    <p:custDataLst>
      <p:tags r:id="rId1"/>
    </p:custDataLst>
    <p:extLst>
      <p:ext uri="{BB962C8B-B14F-4D97-AF65-F5344CB8AC3E}">
        <p14:creationId xmlns:p14="http://schemas.microsoft.com/office/powerpoint/2010/main" val="156514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Top Shor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12192000" cy="2392363"/>
          </a:xfrm>
        </p:spPr>
        <p:txBody>
          <a:bodyPr/>
          <a:lstStyle/>
          <a:p>
            <a:r>
              <a:rPr lang="en-US"/>
              <a:t>Click icon to add picture</a:t>
            </a:r>
          </a:p>
        </p:txBody>
      </p:sp>
      <p:sp>
        <p:nvSpPr>
          <p:cNvPr id="2" name="Title 1"/>
          <p:cNvSpPr>
            <a:spLocks noGrp="1"/>
          </p:cNvSpPr>
          <p:nvPr>
            <p:ph type="title" hasCustomPrompt="1"/>
          </p:nvPr>
        </p:nvSpPr>
        <p:spPr>
          <a:xfrm>
            <a:off x="889692" y="2549283"/>
            <a:ext cx="10412618" cy="1143000"/>
          </a:xfrm>
        </p:spPr>
        <p:txBody>
          <a:bodyPr/>
          <a:lstStyle>
            <a:lvl1pPr algn="ctr">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47615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No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5984877"/>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89962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Across">
    <p:spTree>
      <p:nvGrpSpPr>
        <p:cNvPr id="1" name=""/>
        <p:cNvGrpSpPr/>
        <p:nvPr/>
      </p:nvGrpSpPr>
      <p:grpSpPr>
        <a:xfrm>
          <a:off x="0" y="0"/>
          <a:ext cx="0" cy="0"/>
          <a:chOff x="0" y="0"/>
          <a:chExt cx="0" cy="0"/>
        </a:xfrm>
      </p:grpSpPr>
      <p:sp>
        <p:nvSpPr>
          <p:cNvPr id="11" name="Picture Placeholder 8"/>
          <p:cNvSpPr>
            <a:spLocks noGrp="1"/>
          </p:cNvSpPr>
          <p:nvPr>
            <p:ph type="pic" sz="quarter" idx="12"/>
          </p:nvPr>
        </p:nvSpPr>
        <p:spPr>
          <a:xfrm>
            <a:off x="7655076" y="3133454"/>
            <a:ext cx="3304116" cy="1352551"/>
          </a:xfrm>
        </p:spPr>
        <p:txBody>
          <a:bodyPr/>
          <a:lstStyle/>
          <a:p>
            <a:r>
              <a:rPr lang="en-US"/>
              <a:t>Click icon to add picture</a:t>
            </a:r>
          </a:p>
        </p:txBody>
      </p:sp>
      <p:sp>
        <p:nvSpPr>
          <p:cNvPr id="10" name="Picture Placeholder 8"/>
          <p:cNvSpPr>
            <a:spLocks noGrp="1"/>
          </p:cNvSpPr>
          <p:nvPr>
            <p:ph type="pic" sz="quarter" idx="11"/>
          </p:nvPr>
        </p:nvSpPr>
        <p:spPr>
          <a:xfrm>
            <a:off x="4277671" y="3133454"/>
            <a:ext cx="3304116" cy="1352551"/>
          </a:xfrm>
        </p:spPr>
        <p:txBody>
          <a:bodyPr/>
          <a:lstStyle/>
          <a:p>
            <a:r>
              <a:rPr lang="en-US"/>
              <a:t>Click icon to add picture</a:t>
            </a:r>
          </a:p>
        </p:txBody>
      </p:sp>
      <p:sp>
        <p:nvSpPr>
          <p:cNvPr id="9" name="Picture Placeholder 8"/>
          <p:cNvSpPr>
            <a:spLocks noGrp="1"/>
          </p:cNvSpPr>
          <p:nvPr>
            <p:ph type="pic" sz="quarter" idx="10"/>
          </p:nvPr>
        </p:nvSpPr>
        <p:spPr>
          <a:xfrm>
            <a:off x="874186" y="3133454"/>
            <a:ext cx="3304116" cy="1352551"/>
          </a:xfrm>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83887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02535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35102" y="1974849"/>
            <a:ext cx="9108017" cy="4249739"/>
          </a:xfrm>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004366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Middle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Picture Placeholder 4"/>
          <p:cNvSpPr>
            <a:spLocks noGrp="1"/>
          </p:cNvSpPr>
          <p:nvPr>
            <p:ph type="pic" sz="quarter" idx="10"/>
          </p:nvPr>
        </p:nvSpPr>
        <p:spPr>
          <a:xfrm>
            <a:off x="0" y="2373314"/>
            <a:ext cx="12192000" cy="3044825"/>
          </a:xfrm>
        </p:spPr>
        <p:txBody>
          <a:bodyPr/>
          <a:lstStyle/>
          <a:p>
            <a:r>
              <a:rPr lang="en-US"/>
              <a:t>Click icon to add picture</a:t>
            </a:r>
          </a:p>
        </p:txBody>
      </p:sp>
    </p:spTree>
    <p:custDataLst>
      <p:tags r:id="rId1"/>
    </p:custDataLst>
    <p:extLst>
      <p:ext uri="{BB962C8B-B14F-4D97-AF65-F5344CB8AC3E}">
        <p14:creationId xmlns:p14="http://schemas.microsoft.com/office/powerpoint/2010/main" val="1889954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Picture Placeholder 8"/>
          <p:cNvSpPr>
            <a:spLocks noGrp="1"/>
          </p:cNvSpPr>
          <p:nvPr>
            <p:ph type="pic" sz="quarter" idx="11"/>
          </p:nvPr>
        </p:nvSpPr>
        <p:spPr>
          <a:xfrm>
            <a:off x="8115237" y="2088319"/>
            <a:ext cx="4079997" cy="2195512"/>
          </a:xfrm>
        </p:spPr>
        <p:txBody>
          <a:bodyPr/>
          <a:lstStyle/>
          <a:p>
            <a:r>
              <a:rPr lang="en-US"/>
              <a:t>Click icon to add picture</a:t>
            </a:r>
          </a:p>
        </p:txBody>
      </p:sp>
      <p:sp>
        <p:nvSpPr>
          <p:cNvPr id="17" name="Picture Placeholder 8"/>
          <p:cNvSpPr>
            <a:spLocks noGrp="1"/>
          </p:cNvSpPr>
          <p:nvPr>
            <p:ph type="pic" sz="quarter" idx="12"/>
          </p:nvPr>
        </p:nvSpPr>
        <p:spPr>
          <a:xfrm>
            <a:off x="4056002" y="2088319"/>
            <a:ext cx="4079997" cy="2195512"/>
          </a:xfrm>
        </p:spPr>
        <p:txBody>
          <a:bodyPr/>
          <a:lstStyle/>
          <a:p>
            <a:r>
              <a:rPr lang="en-US"/>
              <a:t>Click icon to add picture</a:t>
            </a:r>
          </a:p>
        </p:txBody>
      </p:sp>
      <p:sp>
        <p:nvSpPr>
          <p:cNvPr id="22" name="Picture Placeholder 8"/>
          <p:cNvSpPr>
            <a:spLocks noGrp="1"/>
          </p:cNvSpPr>
          <p:nvPr>
            <p:ph type="pic" sz="quarter" idx="14"/>
          </p:nvPr>
        </p:nvSpPr>
        <p:spPr>
          <a:xfrm>
            <a:off x="8115237" y="4277575"/>
            <a:ext cx="4079997" cy="2195512"/>
          </a:xfrm>
        </p:spPr>
        <p:txBody>
          <a:bodyPr/>
          <a:lstStyle/>
          <a:p>
            <a:r>
              <a:rPr lang="en-US"/>
              <a:t>Click icon to add picture</a:t>
            </a:r>
          </a:p>
        </p:txBody>
      </p:sp>
      <p:sp>
        <p:nvSpPr>
          <p:cNvPr id="23" name="Picture Placeholder 8"/>
          <p:cNvSpPr>
            <a:spLocks noGrp="1"/>
          </p:cNvSpPr>
          <p:nvPr>
            <p:ph type="pic" sz="quarter" idx="15"/>
          </p:nvPr>
        </p:nvSpPr>
        <p:spPr>
          <a:xfrm>
            <a:off x="4056002" y="4277575"/>
            <a:ext cx="4079997" cy="2195512"/>
          </a:xfrm>
        </p:spPr>
        <p:txBody>
          <a:bodyPr/>
          <a:lstStyle/>
          <a:p>
            <a:r>
              <a:rPr lang="en-US"/>
              <a:t>Click icon to add picture</a:t>
            </a:r>
          </a:p>
        </p:txBody>
      </p:sp>
      <p:sp>
        <p:nvSpPr>
          <p:cNvPr id="24" name="Picture Placeholder 8"/>
          <p:cNvSpPr>
            <a:spLocks noGrp="1"/>
          </p:cNvSpPr>
          <p:nvPr>
            <p:ph type="pic" sz="quarter" idx="16"/>
          </p:nvPr>
        </p:nvSpPr>
        <p:spPr>
          <a:xfrm>
            <a:off x="-17256" y="4277575"/>
            <a:ext cx="4079997" cy="2195512"/>
          </a:xfrm>
        </p:spPr>
        <p:txBody>
          <a:bodyPr/>
          <a:lstStyle/>
          <a:p>
            <a:r>
              <a:rPr lang="en-US"/>
              <a:t>Click icon to add picture</a:t>
            </a:r>
          </a:p>
        </p:txBody>
      </p:sp>
      <p:sp>
        <p:nvSpPr>
          <p:cNvPr id="9" name="Picture Placeholder 8"/>
          <p:cNvSpPr>
            <a:spLocks noGrp="1"/>
          </p:cNvSpPr>
          <p:nvPr>
            <p:ph type="pic" sz="quarter" idx="17"/>
          </p:nvPr>
        </p:nvSpPr>
        <p:spPr>
          <a:xfrm>
            <a:off x="-17256" y="2089167"/>
            <a:ext cx="4079997" cy="2195512"/>
          </a:xfrm>
        </p:spPr>
        <p:txBody>
          <a:bodyPr/>
          <a:lstStyle/>
          <a:p>
            <a:r>
              <a:rPr lang="en-US"/>
              <a:t>Click icon to add picture</a:t>
            </a:r>
          </a:p>
        </p:txBody>
      </p:sp>
    </p:spTree>
    <p:custDataLst>
      <p:tags r:id="rId1"/>
    </p:custDataLst>
    <p:extLst>
      <p:ext uri="{BB962C8B-B14F-4D97-AF65-F5344CB8AC3E}">
        <p14:creationId xmlns:p14="http://schemas.microsoft.com/office/powerpoint/2010/main" val="3468469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Top Mediu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586" y="3"/>
            <a:ext cx="12246582" cy="2879223"/>
          </a:xfrm>
        </p:spPr>
        <p:txBody>
          <a:bodyPr/>
          <a:lstStyle/>
          <a:p>
            <a:r>
              <a:rPr lang="en-US"/>
              <a:t>Click icon to add picture</a:t>
            </a:r>
          </a:p>
        </p:txBody>
      </p:sp>
      <p:sp>
        <p:nvSpPr>
          <p:cNvPr id="4" name="Title 1"/>
          <p:cNvSpPr>
            <a:spLocks noGrp="1"/>
          </p:cNvSpPr>
          <p:nvPr>
            <p:ph type="title" hasCustomPrompt="1"/>
          </p:nvPr>
        </p:nvSpPr>
        <p:spPr>
          <a:xfrm>
            <a:off x="906286" y="1453896"/>
            <a:ext cx="10412618" cy="1143000"/>
          </a:xfrm>
        </p:spPr>
        <p:txBody>
          <a:bodyPr/>
          <a:lstStyle>
            <a:lvl1pPr algn="ct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137714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
            <a:ext cx="6091804" cy="6863061"/>
          </a:xfrm>
        </p:spPr>
        <p:txBody>
          <a:bodyPr/>
          <a:lstStyle/>
          <a:p>
            <a:r>
              <a:rPr lang="en-US"/>
              <a:t>Click icon to add picture</a:t>
            </a:r>
          </a:p>
        </p:txBody>
      </p:sp>
      <p:sp>
        <p:nvSpPr>
          <p:cNvPr id="4" name="Title 1"/>
          <p:cNvSpPr>
            <a:spLocks noGrp="1"/>
          </p:cNvSpPr>
          <p:nvPr>
            <p:ph type="title" hasCustomPrompt="1"/>
          </p:nvPr>
        </p:nvSpPr>
        <p:spPr>
          <a:xfrm>
            <a:off x="6657617" y="676656"/>
            <a:ext cx="4545834" cy="1143000"/>
          </a:xfrm>
        </p:spPr>
        <p:txBody>
          <a:bodyPr>
            <a:noAutofit/>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96299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Title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830AB5F-E899-994A-A744-38255A862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2568992" y="2953714"/>
            <a:ext cx="9379552" cy="1345359"/>
          </a:xfrm>
        </p:spPr>
        <p:txBody>
          <a:bodyPr lIns="0" tIns="0" rIns="0" bIns="0" anchor="t" anchorCtr="0">
            <a:noAutofit/>
          </a:bodyPr>
          <a:lstStyle>
            <a:lvl1pPr algn="l">
              <a:lnSpc>
                <a:spcPct val="80000"/>
              </a:lnSpc>
              <a:defRPr sz="5400" b="1" i="0">
                <a:solidFill>
                  <a:srgbClr val="FFFFFF"/>
                </a:solidFill>
                <a:latin typeface="Obviously Wide Blck" pitchFamily="82" charset="77"/>
              </a:defRPr>
            </a:lvl1pPr>
          </a:lstStyle>
          <a:p>
            <a:r>
              <a:rPr lang="en-US" dirty="0"/>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2568992" y="4355719"/>
            <a:ext cx="6574969" cy="594233"/>
          </a:xfrm>
        </p:spPr>
        <p:txBody>
          <a:bodyPr lIns="0" tIns="0" rIns="0" bIns="0">
            <a:noAutofit/>
          </a:bodyPr>
          <a:lstStyle>
            <a:lvl1pPr marL="0" indent="0" algn="l">
              <a:spcBef>
                <a:spcPts val="0"/>
              </a:spcBef>
              <a:buNone/>
              <a:defRPr sz="1400" b="1" i="1" spc="100" baseline="0">
                <a:solidFill>
                  <a:schemeClr val="accent1"/>
                </a:solidFill>
                <a:latin typeface="Gentona 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568992" y="1519783"/>
            <a:ext cx="3564476" cy="158546"/>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dirty="0"/>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2568992" y="1688877"/>
            <a:ext cx="3681358" cy="365864"/>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dirty="0"/>
              <a:t>CLICK TO ADD PRESENTER NAME HERE</a:t>
            </a:r>
          </a:p>
        </p:txBody>
      </p:sp>
      <p:cxnSp>
        <p:nvCxnSpPr>
          <p:cNvPr id="19" name="Straight Connector 18">
            <a:extLst>
              <a:ext uri="{FF2B5EF4-FFF2-40B4-BE49-F238E27FC236}">
                <a16:creationId xmlns:a16="http://schemas.microsoft.com/office/drawing/2014/main" id="{E1A7D0E3-C300-7E4D-B803-0CC8342A9691}"/>
              </a:ext>
            </a:extLst>
          </p:cNvPr>
          <p:cNvCxnSpPr>
            <a:cxnSpLocks/>
          </p:cNvCxnSpPr>
          <p:nvPr userDrawn="1"/>
        </p:nvCxnSpPr>
        <p:spPr>
          <a:xfrm>
            <a:off x="801490" y="1591877"/>
            <a:ext cx="1210249" cy="0"/>
          </a:xfrm>
          <a:prstGeom prst="line">
            <a:avLst/>
          </a:prstGeom>
          <a:ln w="9525">
            <a:solidFill>
              <a:srgbClr val="F26A36"/>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464D91A-78D7-FB4F-8462-0AB9A80AA9AE}"/>
              </a:ext>
            </a:extLst>
          </p:cNvPr>
          <p:cNvPicPr>
            <a:picLocks noChangeAspect="1"/>
          </p:cNvPicPr>
          <p:nvPr userDrawn="1"/>
        </p:nvPicPr>
        <p:blipFill>
          <a:blip r:embed="rId3"/>
          <a:stretch>
            <a:fillRect/>
          </a:stretch>
        </p:blipFill>
        <p:spPr>
          <a:xfrm>
            <a:off x="801490" y="2953067"/>
            <a:ext cx="1210249" cy="1210249"/>
          </a:xfrm>
          <a:prstGeom prst="rect">
            <a:avLst/>
          </a:prstGeom>
        </p:spPr>
      </p:pic>
    </p:spTree>
    <p:extLst>
      <p:ext uri="{BB962C8B-B14F-4D97-AF65-F5344CB8AC3E}">
        <p14:creationId xmlns:p14="http://schemas.microsoft.com/office/powerpoint/2010/main" val="3796247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Title B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FE6C-3142-3940-BA66-A4A17A9908D7}"/>
              </a:ext>
            </a:extLst>
          </p:cNvPr>
          <p:cNvSpPr>
            <a:spLocks noGrp="1"/>
          </p:cNvSpPr>
          <p:nvPr userDrawn="1">
            <p:ph type="title" hasCustomPrompt="1"/>
          </p:nvPr>
        </p:nvSpPr>
        <p:spPr>
          <a:xfrm>
            <a:off x="1" y="2891435"/>
            <a:ext cx="12192000" cy="1248439"/>
          </a:xfrm>
        </p:spPr>
        <p:txBody>
          <a:bodyPr lIns="0" tIns="0" rIns="0" bIns="0">
            <a:noAutofit/>
          </a:bodyPr>
          <a:lstStyle>
            <a:lvl1pPr marL="0" algn="ctr" defTabSz="914400" rtl="0" eaLnBrk="1" latinLnBrk="0" hangingPunct="1">
              <a:lnSpc>
                <a:spcPct val="80000"/>
              </a:lnSpc>
              <a:spcBef>
                <a:spcPts val="95"/>
              </a:spcBef>
              <a:tabLst>
                <a:tab pos="5000625" algn="l"/>
                <a:tab pos="10304780" algn="l"/>
              </a:tabLst>
              <a:defRPr lang="en-US" sz="5400" b="1" i="1" kern="1200" spc="300" baseline="0" dirty="0">
                <a:solidFill>
                  <a:schemeClr val="bg2">
                    <a:lumMod val="40000"/>
                    <a:lumOff val="60000"/>
                  </a:schemeClr>
                </a:solidFill>
                <a:latin typeface="Obviously-WideLghtItalic"/>
                <a:ea typeface="+mn-ea"/>
                <a:cs typeface="Obviously-WideLghtItalic"/>
              </a:defRPr>
            </a:lvl1pPr>
          </a:lstStyle>
          <a:p>
            <a:r>
              <a:rPr lang="en-US" dirty="0"/>
              <a:t>CLICK TO ADD </a:t>
            </a:r>
            <a:br>
              <a:rPr lang="en-US" dirty="0"/>
            </a:br>
            <a:r>
              <a:rPr lang="en-US" dirty="0"/>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userDrawn="1">
            <p:ph sz="quarter" idx="10" hasCustomPrompt="1"/>
          </p:nvPr>
        </p:nvSpPr>
        <p:spPr>
          <a:xfrm>
            <a:off x="0" y="2393511"/>
            <a:ext cx="12192000" cy="485156"/>
          </a:xfrm>
        </p:spPr>
        <p:txBody>
          <a:bodyPr lIns="0" tIns="0" rIns="0" bIns="0">
            <a:noAutofit/>
          </a:bodyPr>
          <a:lstStyle>
            <a:lvl1pPr marL="0" indent="0" algn="ctr" defTabSz="914400" rtl="0" eaLnBrk="1" latinLnBrk="0" hangingPunct="1">
              <a:lnSpc>
                <a:spcPct val="100000"/>
              </a:lnSpc>
              <a:spcBef>
                <a:spcPts val="120"/>
              </a:spcBef>
              <a:buNone/>
              <a:tabLst>
                <a:tab pos="1349375" algn="l"/>
                <a:tab pos="2849245" algn="l"/>
              </a:tabLst>
              <a:defRPr lang="en-US" sz="1800" b="0" i="0" kern="1200" spc="300" dirty="0" smtClean="0">
                <a:solidFill>
                  <a:schemeClr val="accent1"/>
                </a:solidFill>
                <a:latin typeface="Gentona"/>
                <a:ea typeface="+mj-ea"/>
                <a:cs typeface="Gentona"/>
              </a:defRPr>
            </a:lvl1pPr>
          </a:lstStyle>
          <a:p>
            <a:pPr lvl="0"/>
            <a:r>
              <a:rPr lang="en-US" dirty="0"/>
              <a:t>CLICK TO ADD TITLE SETUP LINE</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userDrawn="1">
            <p:ph sz="quarter" idx="11" hasCustomPrompt="1"/>
          </p:nvPr>
        </p:nvSpPr>
        <p:spPr>
          <a:xfrm>
            <a:off x="0" y="5739525"/>
            <a:ext cx="5544252" cy="1150938"/>
          </a:xfrm>
        </p:spPr>
        <p:txBody>
          <a:bodyPr lIns="0" tIns="0" rIns="0" bIns="0">
            <a:noAutofit/>
          </a:bodyPr>
          <a:lstStyle>
            <a:lvl1pPr marL="0" indent="0" algn="ctr">
              <a:buNone/>
              <a:defRPr sz="1600" spc="300">
                <a:solidFill>
                  <a:schemeClr val="accent1"/>
                </a:solidFill>
              </a:defRPr>
            </a:lvl1pPr>
          </a:lstStyle>
          <a:p>
            <a:pPr lvl="0"/>
            <a:r>
              <a:rPr lang="en-US" dirty="0"/>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userDrawn="1">
            <p:ph sz="quarter" idx="12" hasCustomPrompt="1"/>
          </p:nvPr>
        </p:nvSpPr>
        <p:spPr>
          <a:xfrm>
            <a:off x="6647749" y="5739525"/>
            <a:ext cx="5544252" cy="1150938"/>
          </a:xfrm>
        </p:spPr>
        <p:txBody>
          <a:bodyPr lIns="0" tIns="0" rIns="0" bIns="0">
            <a:noAutofit/>
          </a:bodyPr>
          <a:lstStyle>
            <a:lvl1pPr marL="0" indent="0" algn="ctr">
              <a:buNone/>
              <a:defRPr sz="1600" spc="300">
                <a:solidFill>
                  <a:schemeClr val="accent1"/>
                </a:solidFill>
              </a:defRPr>
            </a:lvl1pPr>
          </a:lstStyle>
          <a:p>
            <a:pPr lvl="0"/>
            <a:r>
              <a:rPr lang="en-US" dirty="0"/>
              <a:t>CLICK TO ADD PRESENTER NAME</a:t>
            </a:r>
          </a:p>
        </p:txBody>
      </p:sp>
      <p:pic>
        <p:nvPicPr>
          <p:cNvPr id="13" name="Picture 12">
            <a:extLst>
              <a:ext uri="{FF2B5EF4-FFF2-40B4-BE49-F238E27FC236}">
                <a16:creationId xmlns:a16="http://schemas.microsoft.com/office/drawing/2014/main" id="{E441474E-F800-A54C-ADC8-4B3620CFAD7C}"/>
              </a:ext>
            </a:extLst>
          </p:cNvPr>
          <p:cNvPicPr>
            <a:picLocks noChangeAspect="1"/>
          </p:cNvPicPr>
          <p:nvPr userDrawn="1"/>
        </p:nvPicPr>
        <p:blipFill>
          <a:blip r:embed="rId2"/>
          <a:stretch>
            <a:fillRect/>
          </a:stretch>
        </p:blipFill>
        <p:spPr>
          <a:xfrm>
            <a:off x="5485664" y="5346392"/>
            <a:ext cx="1210249" cy="1210249"/>
          </a:xfrm>
          <a:prstGeom prst="rect">
            <a:avLst/>
          </a:prstGeom>
        </p:spPr>
      </p:pic>
    </p:spTree>
    <p:extLst>
      <p:ext uri="{BB962C8B-B14F-4D97-AF65-F5344CB8AC3E}">
        <p14:creationId xmlns:p14="http://schemas.microsoft.com/office/powerpoint/2010/main" val="2367862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Title Bold">
    <p:bg>
      <p:bgPr>
        <a:solidFill>
          <a:schemeClr val="accent1"/>
        </a:solidFill>
        <a:effectLst/>
      </p:bgPr>
    </p:bg>
    <p:spTree>
      <p:nvGrpSpPr>
        <p:cNvPr id="1" name=""/>
        <p:cNvGrpSpPr/>
        <p:nvPr/>
      </p:nvGrpSpPr>
      <p:grpSpPr>
        <a:xfrm>
          <a:off x="0" y="0"/>
          <a:ext cx="0" cy="0"/>
          <a:chOff x="0" y="0"/>
          <a:chExt cx="0" cy="0"/>
        </a:xfrm>
      </p:grpSpPr>
      <p:pic>
        <p:nvPicPr>
          <p:cNvPr id="18" name="object 3">
            <a:extLst>
              <a:ext uri="{FF2B5EF4-FFF2-40B4-BE49-F238E27FC236}">
                <a16:creationId xmlns:a16="http://schemas.microsoft.com/office/drawing/2014/main" id="{4A1119F1-FBA6-7740-9D33-FDF433678711}"/>
              </a:ext>
            </a:extLst>
          </p:cNvPr>
          <p:cNvPicPr/>
          <p:nvPr userDrawn="1"/>
        </p:nvPicPr>
        <p:blipFill>
          <a:blip r:embed="rId2" cstate="print">
            <a:alphaModFix amt="60000"/>
          </a:blip>
          <a:stretch>
            <a:fillRect/>
          </a:stretch>
        </p:blipFill>
        <p:spPr>
          <a:xfrm>
            <a:off x="0" y="-2"/>
            <a:ext cx="12215405" cy="6858001"/>
          </a:xfrm>
          <a:prstGeom prst="rect">
            <a:avLst/>
          </a:prstGeom>
        </p:spPr>
      </p:pic>
      <p:sp>
        <p:nvSpPr>
          <p:cNvPr id="2" name="Title 1">
            <a:extLst>
              <a:ext uri="{FF2B5EF4-FFF2-40B4-BE49-F238E27FC236}">
                <a16:creationId xmlns:a16="http://schemas.microsoft.com/office/drawing/2014/main" id="{52C6FE6C-3142-3940-BA66-A4A17A9908D7}"/>
              </a:ext>
            </a:extLst>
          </p:cNvPr>
          <p:cNvSpPr>
            <a:spLocks noGrp="1"/>
          </p:cNvSpPr>
          <p:nvPr>
            <p:ph type="title" hasCustomPrompt="1"/>
          </p:nvPr>
        </p:nvSpPr>
        <p:spPr>
          <a:xfrm>
            <a:off x="425301" y="2592130"/>
            <a:ext cx="6206185" cy="1248439"/>
          </a:xfrm>
        </p:spPr>
        <p:txBody>
          <a:bodyPr lIns="0" tIns="0" rIns="0" bIns="0" anchor="b" anchorCtr="0">
            <a:noAutofit/>
          </a:bodyPr>
          <a:lstStyle>
            <a:lvl1pPr marL="0" algn="l" defTabSz="914400" rtl="0" eaLnBrk="1" latinLnBrk="0" hangingPunct="1">
              <a:lnSpc>
                <a:spcPct val="80000"/>
              </a:lnSpc>
              <a:spcBef>
                <a:spcPts val="95"/>
              </a:spcBef>
              <a:tabLst>
                <a:tab pos="5000625" algn="l"/>
                <a:tab pos="10304780" algn="l"/>
              </a:tabLst>
              <a:defRPr lang="en-US" sz="3200" b="1" i="0" kern="1200" spc="300" baseline="0" dirty="0">
                <a:solidFill>
                  <a:srgbClr val="FFFFFF"/>
                </a:solidFill>
                <a:latin typeface="Obviously Extd Blck" pitchFamily="82" charset="77"/>
                <a:ea typeface="+mn-ea"/>
                <a:cs typeface="Obviously Extd Blck" pitchFamily="82" charset="77"/>
              </a:defRPr>
            </a:lvl1pPr>
          </a:lstStyle>
          <a:p>
            <a:r>
              <a:rPr lang="en-US" dirty="0"/>
              <a:t>CLICK </a:t>
            </a:r>
            <a:br>
              <a:rPr lang="en-US" dirty="0"/>
            </a:br>
            <a:r>
              <a:rPr lang="en-US" dirty="0"/>
              <a:t>TO ADD </a:t>
            </a:r>
            <a:br>
              <a:rPr lang="en-US" dirty="0"/>
            </a:br>
            <a:r>
              <a:rPr lang="en-US" dirty="0"/>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p:ph sz="quarter" idx="10" hasCustomPrompt="1"/>
          </p:nvPr>
        </p:nvSpPr>
        <p:spPr>
          <a:xfrm>
            <a:off x="808072" y="4024811"/>
            <a:ext cx="3179137" cy="940594"/>
          </a:xfrm>
        </p:spPr>
        <p:txBody>
          <a:bodyPr lIns="0" tIns="0" rIns="0" bIns="0" anchor="ctr" anchorCtr="0">
            <a:noAutofit/>
          </a:bodyPr>
          <a:lstStyle>
            <a:lvl1pPr marL="0" indent="0" algn="ctr" defTabSz="914400" rtl="0" eaLnBrk="1" latinLnBrk="0" hangingPunct="1">
              <a:lnSpc>
                <a:spcPct val="100000"/>
              </a:lnSpc>
              <a:spcBef>
                <a:spcPts val="120"/>
              </a:spcBef>
              <a:buNone/>
              <a:tabLst>
                <a:tab pos="1349375" algn="l"/>
                <a:tab pos="2849245" algn="l"/>
              </a:tabLst>
              <a:defRPr lang="en-US" sz="1400" b="1" i="1" kern="1200" spc="200" baseline="0" dirty="0" smtClean="0">
                <a:solidFill>
                  <a:schemeClr val="accent2"/>
                </a:solidFill>
                <a:latin typeface="Gentona SemiBold Italic" pitchFamily="2" charset="77"/>
                <a:ea typeface="+mj-ea"/>
                <a:cs typeface="Gentona SemiBold Italic" pitchFamily="2" charset="77"/>
              </a:defRPr>
            </a:lvl1pPr>
          </a:lstStyle>
          <a:p>
            <a:pPr lvl="0"/>
            <a:r>
              <a:rPr lang="en-US" dirty="0"/>
              <a:t>CLICK TO ADD SUBTITLE OR FURTHER DESCRIPTION, AS NECESSARY – CAN BE MULTIPLE LINES</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p:ph sz="quarter" idx="11" hasCustomPrompt="1"/>
          </p:nvPr>
        </p:nvSpPr>
        <p:spPr>
          <a:xfrm>
            <a:off x="425301" y="5917253"/>
            <a:ext cx="5901071" cy="172452"/>
          </a:xfrm>
        </p:spPr>
        <p:txBody>
          <a:bodyPr lIns="0" tIns="0" rIns="0" bIns="0">
            <a:noAutofit/>
          </a:bodyPr>
          <a:lstStyle>
            <a:lvl1pPr marL="0" indent="0" algn="l">
              <a:buNone/>
              <a:defRPr sz="1400" b="1" i="0" spc="300">
                <a:solidFill>
                  <a:srgbClr val="FFFFFF"/>
                </a:solidFill>
                <a:latin typeface="Gentona Book" pitchFamily="2" charset="77"/>
              </a:defRPr>
            </a:lvl1pPr>
          </a:lstStyle>
          <a:p>
            <a:pPr lvl="0"/>
            <a:r>
              <a:rPr lang="en-US" dirty="0"/>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p:ph sz="quarter" idx="12" hasCustomPrompt="1"/>
          </p:nvPr>
        </p:nvSpPr>
        <p:spPr>
          <a:xfrm>
            <a:off x="425301" y="6132236"/>
            <a:ext cx="5901070" cy="116683"/>
          </a:xfrm>
        </p:spPr>
        <p:txBody>
          <a:bodyPr lIns="0" tIns="0" rIns="0" bIns="0">
            <a:noAutofit/>
          </a:bodyPr>
          <a:lstStyle>
            <a:lvl1pPr marL="0" indent="0" algn="l">
              <a:buNone/>
              <a:defRPr lang="en-US" sz="1100" b="1" i="1" kern="1200" spc="0" dirty="0">
                <a:solidFill>
                  <a:srgbClr val="FFFFFF"/>
                </a:solidFill>
                <a:latin typeface="Gentona SemiBold Italic" pitchFamily="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PRESENTER NAME</a:t>
            </a:r>
          </a:p>
        </p:txBody>
      </p:sp>
      <p:sp>
        <p:nvSpPr>
          <p:cNvPr id="3" name="Rounded Rectangle 2">
            <a:extLst>
              <a:ext uri="{FF2B5EF4-FFF2-40B4-BE49-F238E27FC236}">
                <a16:creationId xmlns:a16="http://schemas.microsoft.com/office/drawing/2014/main" id="{CA4636FA-A953-E546-9AEE-E9B8C6D4B1DE}"/>
              </a:ext>
            </a:extLst>
          </p:cNvPr>
          <p:cNvSpPr/>
          <p:nvPr userDrawn="1"/>
        </p:nvSpPr>
        <p:spPr>
          <a:xfrm>
            <a:off x="425301" y="3982138"/>
            <a:ext cx="3944680" cy="983267"/>
          </a:xfrm>
          <a:prstGeom prst="roundRect">
            <a:avLst>
              <a:gd name="adj" fmla="val 50000"/>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D4040F81-EBC7-CF4E-A5CD-C387BCEDA4DB}"/>
              </a:ext>
            </a:extLst>
          </p:cNvPr>
          <p:cNvCxnSpPr>
            <a:cxnSpLocks/>
          </p:cNvCxnSpPr>
          <p:nvPr userDrawn="1"/>
        </p:nvCxnSpPr>
        <p:spPr>
          <a:xfrm>
            <a:off x="4369981" y="4476307"/>
            <a:ext cx="1275907"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5702B6BC-20CD-5044-81F3-48EC74AD0B3C}"/>
              </a:ext>
            </a:extLst>
          </p:cNvPr>
          <p:cNvSpPr>
            <a:spLocks noGrp="1"/>
          </p:cNvSpPr>
          <p:nvPr>
            <p:ph type="pic" sz="quarter" idx="13" hasCustomPrompt="1"/>
          </p:nvPr>
        </p:nvSpPr>
        <p:spPr>
          <a:xfrm>
            <a:off x="6631486" y="553279"/>
            <a:ext cx="5278437" cy="5751439"/>
          </a:xfrm>
          <a:solidFill>
            <a:srgbClr val="FFFFFF"/>
          </a:solidFill>
        </p:spPr>
        <p:txBody>
          <a:bodyPr/>
          <a:lstStyle/>
          <a:p>
            <a:r>
              <a:rPr lang="en-US" dirty="0"/>
              <a:t>CLICK TO ADD PICTURE</a:t>
            </a:r>
          </a:p>
        </p:txBody>
      </p:sp>
      <p:pic>
        <p:nvPicPr>
          <p:cNvPr id="19" name="Picture 18">
            <a:extLst>
              <a:ext uri="{FF2B5EF4-FFF2-40B4-BE49-F238E27FC236}">
                <a16:creationId xmlns:a16="http://schemas.microsoft.com/office/drawing/2014/main" id="{C3A6BF86-7AA4-A140-8A00-0AA3DD82E304}"/>
              </a:ext>
            </a:extLst>
          </p:cNvPr>
          <p:cNvPicPr>
            <a:picLocks noChangeAspect="1"/>
          </p:cNvPicPr>
          <p:nvPr userDrawn="1"/>
        </p:nvPicPr>
        <p:blipFill>
          <a:blip r:embed="rId3"/>
          <a:stretch>
            <a:fillRect/>
          </a:stretch>
        </p:blipFill>
        <p:spPr>
          <a:xfrm>
            <a:off x="425301" y="436620"/>
            <a:ext cx="998777" cy="998777"/>
          </a:xfrm>
          <a:prstGeom prst="rect">
            <a:avLst/>
          </a:prstGeom>
        </p:spPr>
      </p:pic>
    </p:spTree>
    <p:extLst>
      <p:ext uri="{BB962C8B-B14F-4D97-AF65-F5344CB8AC3E}">
        <p14:creationId xmlns:p14="http://schemas.microsoft.com/office/powerpoint/2010/main" val="2696708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061103"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3913624" y="1731963"/>
            <a:ext cx="4125195"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3913624" y="5108946"/>
            <a:ext cx="4125195" cy="1358900"/>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grpSp>
        <p:nvGrpSpPr>
          <p:cNvPr id="59" name="Group 58">
            <a:extLst>
              <a:ext uri="{FF2B5EF4-FFF2-40B4-BE49-F238E27FC236}">
                <a16:creationId xmlns:a16="http://schemas.microsoft.com/office/drawing/2014/main" id="{FA947BC9-9906-B044-B30A-68982AC5136D}"/>
              </a:ext>
            </a:extLst>
          </p:cNvPr>
          <p:cNvGrpSpPr/>
          <p:nvPr userDrawn="1"/>
        </p:nvGrpSpPr>
        <p:grpSpPr>
          <a:xfrm>
            <a:off x="97535" y="2509520"/>
            <a:ext cx="11692119" cy="1930400"/>
            <a:chOff x="240378" y="4083645"/>
            <a:chExt cx="19619509" cy="3664909"/>
          </a:xfrm>
        </p:grpSpPr>
        <p:sp>
          <p:nvSpPr>
            <p:cNvPr id="60" name="object 7">
              <a:extLst>
                <a:ext uri="{FF2B5EF4-FFF2-40B4-BE49-F238E27FC236}">
                  <a16:creationId xmlns:a16="http://schemas.microsoft.com/office/drawing/2014/main" id="{80640D98-B291-6645-8306-3D8792CF6CE6}"/>
                </a:ext>
              </a:extLst>
            </p:cNvPr>
            <p:cNvSpPr/>
            <p:nvPr/>
          </p:nvSpPr>
          <p:spPr>
            <a:xfrm>
              <a:off x="624383" y="5628289"/>
              <a:ext cx="0" cy="1638935"/>
            </a:xfrm>
            <a:custGeom>
              <a:avLst/>
              <a:gdLst/>
              <a:ahLst/>
              <a:cxnLst/>
              <a:rect l="l" t="t" r="r" b="b"/>
              <a:pathLst>
                <a:path h="1638934">
                  <a:moveTo>
                    <a:pt x="0" y="1638505"/>
                  </a:moveTo>
                  <a:lnTo>
                    <a:pt x="0" y="0"/>
                  </a:lnTo>
                </a:path>
              </a:pathLst>
            </a:custGeom>
            <a:ln w="38700">
              <a:solidFill>
                <a:schemeClr val="accent1"/>
              </a:solidFill>
            </a:ln>
          </p:spPr>
          <p:txBody>
            <a:bodyPr wrap="square" lIns="0" tIns="0" rIns="0" bIns="0" rtlCol="0"/>
            <a:lstStyle/>
            <a:p>
              <a:endParaRPr/>
            </a:p>
          </p:txBody>
        </p:sp>
        <p:sp>
          <p:nvSpPr>
            <p:cNvPr id="61" name="object 8">
              <a:extLst>
                <a:ext uri="{FF2B5EF4-FFF2-40B4-BE49-F238E27FC236}">
                  <a16:creationId xmlns:a16="http://schemas.microsoft.com/office/drawing/2014/main" id="{485D1293-9E15-A748-8D58-D23ACDC46398}"/>
                </a:ext>
              </a:extLst>
            </p:cNvPr>
            <p:cNvSpPr/>
            <p:nvPr/>
          </p:nvSpPr>
          <p:spPr>
            <a:xfrm>
              <a:off x="5883289" y="5628293"/>
              <a:ext cx="0" cy="1161415"/>
            </a:xfrm>
            <a:custGeom>
              <a:avLst/>
              <a:gdLst/>
              <a:ahLst/>
              <a:cxnLst/>
              <a:rect l="l" t="t" r="r" b="b"/>
              <a:pathLst>
                <a:path h="1161415">
                  <a:moveTo>
                    <a:pt x="0" y="1161388"/>
                  </a:moveTo>
                  <a:lnTo>
                    <a:pt x="0" y="0"/>
                  </a:lnTo>
                </a:path>
              </a:pathLst>
            </a:custGeom>
            <a:ln w="37506">
              <a:solidFill>
                <a:schemeClr val="accent1"/>
              </a:solidFill>
            </a:ln>
          </p:spPr>
          <p:txBody>
            <a:bodyPr wrap="square" lIns="0" tIns="0" rIns="0" bIns="0" rtlCol="0"/>
            <a:lstStyle/>
            <a:p>
              <a:endParaRPr/>
            </a:p>
          </p:txBody>
        </p:sp>
        <p:sp>
          <p:nvSpPr>
            <p:cNvPr id="62" name="object 9">
              <a:extLst>
                <a:ext uri="{FF2B5EF4-FFF2-40B4-BE49-F238E27FC236}">
                  <a16:creationId xmlns:a16="http://schemas.microsoft.com/office/drawing/2014/main" id="{449586A5-797E-4844-B195-B143781BC6FC}"/>
                </a:ext>
              </a:extLst>
            </p:cNvPr>
            <p:cNvSpPr/>
            <p:nvPr/>
          </p:nvSpPr>
          <p:spPr>
            <a:xfrm>
              <a:off x="6314331" y="5628289"/>
              <a:ext cx="0" cy="1743710"/>
            </a:xfrm>
            <a:custGeom>
              <a:avLst/>
              <a:gdLst/>
              <a:ahLst/>
              <a:cxnLst/>
              <a:rect l="l" t="t" r="r" b="b"/>
              <a:pathLst>
                <a:path h="1743709">
                  <a:moveTo>
                    <a:pt x="0" y="1743213"/>
                  </a:moveTo>
                  <a:lnTo>
                    <a:pt x="0" y="0"/>
                  </a:lnTo>
                </a:path>
              </a:pathLst>
            </a:custGeom>
            <a:ln w="36313">
              <a:solidFill>
                <a:schemeClr val="accent1"/>
              </a:solidFill>
            </a:ln>
          </p:spPr>
          <p:txBody>
            <a:bodyPr wrap="square" lIns="0" tIns="0" rIns="0" bIns="0" rtlCol="0"/>
            <a:lstStyle/>
            <a:p>
              <a:endParaRPr/>
            </a:p>
          </p:txBody>
        </p:sp>
        <p:sp>
          <p:nvSpPr>
            <p:cNvPr id="63" name="object 10">
              <a:extLst>
                <a:ext uri="{FF2B5EF4-FFF2-40B4-BE49-F238E27FC236}">
                  <a16:creationId xmlns:a16="http://schemas.microsoft.com/office/drawing/2014/main" id="{0510D2EC-A71E-5248-875A-9E734ACDE9E7}"/>
                </a:ext>
              </a:extLst>
            </p:cNvPr>
            <p:cNvSpPr/>
            <p:nvPr/>
          </p:nvSpPr>
          <p:spPr>
            <a:xfrm>
              <a:off x="18261610"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4" name="object 11">
              <a:extLst>
                <a:ext uri="{FF2B5EF4-FFF2-40B4-BE49-F238E27FC236}">
                  <a16:creationId xmlns:a16="http://schemas.microsoft.com/office/drawing/2014/main" id="{00003A82-A8D8-4946-A2FE-151872D24A0D}"/>
                </a:ext>
              </a:extLst>
            </p:cNvPr>
            <p:cNvSpPr/>
            <p:nvPr/>
          </p:nvSpPr>
          <p:spPr>
            <a:xfrm>
              <a:off x="13788576"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5" name="object 12">
              <a:extLst>
                <a:ext uri="{FF2B5EF4-FFF2-40B4-BE49-F238E27FC236}">
                  <a16:creationId xmlns:a16="http://schemas.microsoft.com/office/drawing/2014/main" id="{2E7A9E87-646F-954A-A25B-73D09AF5CD97}"/>
                </a:ext>
              </a:extLst>
            </p:cNvPr>
            <p:cNvSpPr/>
            <p:nvPr/>
          </p:nvSpPr>
          <p:spPr>
            <a:xfrm>
              <a:off x="19723173"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6" name="object 13">
              <a:extLst>
                <a:ext uri="{FF2B5EF4-FFF2-40B4-BE49-F238E27FC236}">
                  <a16:creationId xmlns:a16="http://schemas.microsoft.com/office/drawing/2014/main" id="{4A27ADFE-F218-1B4A-809E-4320DF9C97B4}"/>
                </a:ext>
              </a:extLst>
            </p:cNvPr>
            <p:cNvSpPr/>
            <p:nvPr/>
          </p:nvSpPr>
          <p:spPr>
            <a:xfrm>
              <a:off x="14830765" y="5664881"/>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67" name="object 14">
              <a:extLst>
                <a:ext uri="{FF2B5EF4-FFF2-40B4-BE49-F238E27FC236}">
                  <a16:creationId xmlns:a16="http://schemas.microsoft.com/office/drawing/2014/main" id="{6F5A039D-511F-9447-B200-3F6C26112F42}"/>
                </a:ext>
              </a:extLst>
            </p:cNvPr>
            <p:cNvSpPr/>
            <p:nvPr/>
          </p:nvSpPr>
          <p:spPr>
            <a:xfrm>
              <a:off x="16253153" y="5628289"/>
              <a:ext cx="0" cy="2120265"/>
            </a:xfrm>
            <a:custGeom>
              <a:avLst/>
              <a:gdLst/>
              <a:ahLst/>
              <a:cxnLst/>
              <a:rect l="l" t="t" r="r" b="b"/>
              <a:pathLst>
                <a:path h="2120265">
                  <a:moveTo>
                    <a:pt x="0" y="2120165"/>
                  </a:moveTo>
                  <a:lnTo>
                    <a:pt x="0" y="0"/>
                  </a:lnTo>
                </a:path>
              </a:pathLst>
            </a:custGeom>
            <a:ln w="13695">
              <a:solidFill>
                <a:schemeClr val="accent1"/>
              </a:solidFill>
            </a:ln>
          </p:spPr>
          <p:txBody>
            <a:bodyPr wrap="square" lIns="0" tIns="0" rIns="0" bIns="0" rtlCol="0"/>
            <a:lstStyle/>
            <a:p>
              <a:endParaRPr/>
            </a:p>
          </p:txBody>
        </p:sp>
        <p:sp>
          <p:nvSpPr>
            <p:cNvPr id="68" name="object 15">
              <a:extLst>
                <a:ext uri="{FF2B5EF4-FFF2-40B4-BE49-F238E27FC236}">
                  <a16:creationId xmlns:a16="http://schemas.microsoft.com/office/drawing/2014/main" id="{5F695F29-C382-AA46-9441-79AFBB33D895}"/>
                </a:ext>
              </a:extLst>
            </p:cNvPr>
            <p:cNvSpPr/>
            <p:nvPr/>
          </p:nvSpPr>
          <p:spPr>
            <a:xfrm>
              <a:off x="14198365" y="5628289"/>
              <a:ext cx="0" cy="1638935"/>
            </a:xfrm>
            <a:custGeom>
              <a:avLst/>
              <a:gdLst/>
              <a:ahLst/>
              <a:cxnLst/>
              <a:rect l="l" t="t" r="r" b="b"/>
              <a:pathLst>
                <a:path h="1638934">
                  <a:moveTo>
                    <a:pt x="0" y="1638505"/>
                  </a:moveTo>
                  <a:lnTo>
                    <a:pt x="0" y="0"/>
                  </a:lnTo>
                </a:path>
              </a:pathLst>
            </a:custGeom>
            <a:ln w="13695">
              <a:solidFill>
                <a:schemeClr val="accent1"/>
              </a:solidFill>
            </a:ln>
          </p:spPr>
          <p:txBody>
            <a:bodyPr wrap="square" lIns="0" tIns="0" rIns="0" bIns="0" rtlCol="0"/>
            <a:lstStyle/>
            <a:p>
              <a:endParaRPr/>
            </a:p>
          </p:txBody>
        </p:sp>
        <p:sp>
          <p:nvSpPr>
            <p:cNvPr id="69" name="object 16">
              <a:extLst>
                <a:ext uri="{FF2B5EF4-FFF2-40B4-BE49-F238E27FC236}">
                  <a16:creationId xmlns:a16="http://schemas.microsoft.com/office/drawing/2014/main" id="{CF57C7E7-236E-5747-BC21-2B7A4B310971}"/>
                </a:ext>
              </a:extLst>
            </p:cNvPr>
            <p:cNvSpPr/>
            <p:nvPr/>
          </p:nvSpPr>
          <p:spPr>
            <a:xfrm>
              <a:off x="17238634"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70" name="object 17">
              <a:extLst>
                <a:ext uri="{FF2B5EF4-FFF2-40B4-BE49-F238E27FC236}">
                  <a16:creationId xmlns:a16="http://schemas.microsoft.com/office/drawing/2014/main" id="{CC2F267F-D852-5644-A8EB-E3C0A50285D5}"/>
                </a:ext>
              </a:extLst>
            </p:cNvPr>
            <p:cNvSpPr/>
            <p:nvPr/>
          </p:nvSpPr>
          <p:spPr>
            <a:xfrm>
              <a:off x="17336739"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71" name="object 18">
              <a:extLst>
                <a:ext uri="{FF2B5EF4-FFF2-40B4-BE49-F238E27FC236}">
                  <a16:creationId xmlns:a16="http://schemas.microsoft.com/office/drawing/2014/main" id="{3D4CEAB5-907E-354D-8BBC-52D2B8327B31}"/>
                </a:ext>
              </a:extLst>
            </p:cNvPr>
            <p:cNvSpPr/>
            <p:nvPr/>
          </p:nvSpPr>
          <p:spPr>
            <a:xfrm>
              <a:off x="16334886" y="4083645"/>
              <a:ext cx="0" cy="1825625"/>
            </a:xfrm>
            <a:custGeom>
              <a:avLst/>
              <a:gdLst/>
              <a:ahLst/>
              <a:cxnLst/>
              <a:rect l="l" t="t" r="r" b="b"/>
              <a:pathLst>
                <a:path h="1825625">
                  <a:moveTo>
                    <a:pt x="0" y="1825002"/>
                  </a:moveTo>
                  <a:lnTo>
                    <a:pt x="0" y="0"/>
                  </a:lnTo>
                </a:path>
              </a:pathLst>
            </a:custGeom>
            <a:ln w="32742">
              <a:solidFill>
                <a:schemeClr val="accent1"/>
              </a:solidFill>
            </a:ln>
          </p:spPr>
          <p:txBody>
            <a:bodyPr wrap="square" lIns="0" tIns="0" rIns="0" bIns="0" rtlCol="0"/>
            <a:lstStyle/>
            <a:p>
              <a:endParaRPr/>
            </a:p>
          </p:txBody>
        </p:sp>
        <p:sp>
          <p:nvSpPr>
            <p:cNvPr id="72" name="object 19">
              <a:extLst>
                <a:ext uri="{FF2B5EF4-FFF2-40B4-BE49-F238E27FC236}">
                  <a16:creationId xmlns:a16="http://schemas.microsoft.com/office/drawing/2014/main" id="{31417C22-3690-3742-9682-F5F58C88724E}"/>
                </a:ext>
              </a:extLst>
            </p:cNvPr>
            <p:cNvSpPr/>
            <p:nvPr/>
          </p:nvSpPr>
          <p:spPr>
            <a:xfrm>
              <a:off x="15884107"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73" name="object 20">
              <a:extLst>
                <a:ext uri="{FF2B5EF4-FFF2-40B4-BE49-F238E27FC236}">
                  <a16:creationId xmlns:a16="http://schemas.microsoft.com/office/drawing/2014/main" id="{DABB4064-C1A1-9F42-94FD-38CFE3331A7A}"/>
                </a:ext>
              </a:extLst>
            </p:cNvPr>
            <p:cNvSpPr/>
            <p:nvPr/>
          </p:nvSpPr>
          <p:spPr>
            <a:xfrm>
              <a:off x="14896851"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74" name="object 21">
              <a:extLst>
                <a:ext uri="{FF2B5EF4-FFF2-40B4-BE49-F238E27FC236}">
                  <a16:creationId xmlns:a16="http://schemas.microsoft.com/office/drawing/2014/main" id="{80E89B1B-8A92-3848-8A50-1F65449BC0E6}"/>
                </a:ext>
              </a:extLst>
            </p:cNvPr>
            <p:cNvSpPr/>
            <p:nvPr/>
          </p:nvSpPr>
          <p:spPr>
            <a:xfrm>
              <a:off x="13823475"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75" name="object 22">
              <a:extLst>
                <a:ext uri="{FF2B5EF4-FFF2-40B4-BE49-F238E27FC236}">
                  <a16:creationId xmlns:a16="http://schemas.microsoft.com/office/drawing/2014/main" id="{62EEBB27-1388-1E46-8386-E27D84C15447}"/>
                </a:ext>
              </a:extLst>
            </p:cNvPr>
            <p:cNvSpPr/>
            <p:nvPr/>
          </p:nvSpPr>
          <p:spPr>
            <a:xfrm>
              <a:off x="19859887"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76" name="object 23">
              <a:extLst>
                <a:ext uri="{FF2B5EF4-FFF2-40B4-BE49-F238E27FC236}">
                  <a16:creationId xmlns:a16="http://schemas.microsoft.com/office/drawing/2014/main" id="{4CBC4500-76B5-BE4C-A136-E5E1A4547121}"/>
                </a:ext>
              </a:extLst>
            </p:cNvPr>
            <p:cNvSpPr/>
            <p:nvPr/>
          </p:nvSpPr>
          <p:spPr>
            <a:xfrm>
              <a:off x="6366464" y="4738306"/>
              <a:ext cx="0" cy="1170940"/>
            </a:xfrm>
            <a:custGeom>
              <a:avLst/>
              <a:gdLst/>
              <a:ahLst/>
              <a:cxnLst/>
              <a:rect l="l" t="t" r="r" b="b"/>
              <a:pathLst>
                <a:path h="1170939">
                  <a:moveTo>
                    <a:pt x="0" y="1170341"/>
                  </a:moveTo>
                  <a:lnTo>
                    <a:pt x="0" y="0"/>
                  </a:lnTo>
                </a:path>
              </a:pathLst>
            </a:custGeom>
            <a:ln w="10125">
              <a:solidFill>
                <a:schemeClr val="accent1"/>
              </a:solidFill>
            </a:ln>
          </p:spPr>
          <p:txBody>
            <a:bodyPr wrap="square" lIns="0" tIns="0" rIns="0" bIns="0" rtlCol="0"/>
            <a:lstStyle/>
            <a:p>
              <a:endParaRPr/>
            </a:p>
          </p:txBody>
        </p:sp>
        <p:sp>
          <p:nvSpPr>
            <p:cNvPr id="77" name="object 24">
              <a:extLst>
                <a:ext uri="{FF2B5EF4-FFF2-40B4-BE49-F238E27FC236}">
                  <a16:creationId xmlns:a16="http://schemas.microsoft.com/office/drawing/2014/main" id="{66CDEB0C-3566-4D45-9173-B6CB35F86EA4}"/>
                </a:ext>
              </a:extLst>
            </p:cNvPr>
            <p:cNvSpPr/>
            <p:nvPr/>
          </p:nvSpPr>
          <p:spPr>
            <a:xfrm>
              <a:off x="18313743" y="4270142"/>
              <a:ext cx="0" cy="1638935"/>
            </a:xfrm>
            <a:custGeom>
              <a:avLst/>
              <a:gdLst/>
              <a:ahLst/>
              <a:cxnLst/>
              <a:rect l="l" t="t" r="r" b="b"/>
              <a:pathLst>
                <a:path h="1638935">
                  <a:moveTo>
                    <a:pt x="0" y="1638505"/>
                  </a:moveTo>
                  <a:lnTo>
                    <a:pt x="0" y="0"/>
                  </a:lnTo>
                </a:path>
              </a:pathLst>
            </a:custGeom>
            <a:ln w="10125">
              <a:solidFill>
                <a:schemeClr val="accent1"/>
              </a:solidFill>
            </a:ln>
          </p:spPr>
          <p:txBody>
            <a:bodyPr wrap="square" lIns="0" tIns="0" rIns="0" bIns="0" rtlCol="0"/>
            <a:lstStyle/>
            <a:p>
              <a:endParaRPr/>
            </a:p>
          </p:txBody>
        </p:sp>
        <p:sp>
          <p:nvSpPr>
            <p:cNvPr id="78" name="object 25">
              <a:extLst>
                <a:ext uri="{FF2B5EF4-FFF2-40B4-BE49-F238E27FC236}">
                  <a16:creationId xmlns:a16="http://schemas.microsoft.com/office/drawing/2014/main" id="{2E837B53-1EF7-8744-A427-F95623B3BB33}"/>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79" name="object 26">
              <a:extLst>
                <a:ext uri="{FF2B5EF4-FFF2-40B4-BE49-F238E27FC236}">
                  <a16:creationId xmlns:a16="http://schemas.microsoft.com/office/drawing/2014/main" id="{6B29EA59-8629-E144-915F-72688335EA8B}"/>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80" name="object 27">
              <a:extLst>
                <a:ext uri="{FF2B5EF4-FFF2-40B4-BE49-F238E27FC236}">
                  <a16:creationId xmlns:a16="http://schemas.microsoft.com/office/drawing/2014/main" id="{AF73F3F9-2068-704D-87A5-24F775D15D67}"/>
                </a:ext>
              </a:extLst>
            </p:cNvPr>
            <p:cNvSpPr/>
            <p:nvPr/>
          </p:nvSpPr>
          <p:spPr>
            <a:xfrm>
              <a:off x="5945333" y="4334946"/>
              <a:ext cx="0" cy="1574165"/>
            </a:xfrm>
            <a:custGeom>
              <a:avLst/>
              <a:gdLst/>
              <a:ahLst/>
              <a:cxnLst/>
              <a:rect l="l" t="t" r="r" b="b"/>
              <a:pathLst>
                <a:path h="1574164">
                  <a:moveTo>
                    <a:pt x="0" y="1573700"/>
                  </a:moveTo>
                  <a:lnTo>
                    <a:pt x="0" y="0"/>
                  </a:lnTo>
                </a:path>
              </a:pathLst>
            </a:custGeom>
            <a:ln w="8931">
              <a:solidFill>
                <a:schemeClr val="accent1"/>
              </a:solidFill>
            </a:ln>
          </p:spPr>
          <p:txBody>
            <a:bodyPr wrap="square" lIns="0" tIns="0" rIns="0" bIns="0" rtlCol="0"/>
            <a:lstStyle/>
            <a:p>
              <a:endParaRPr/>
            </a:p>
          </p:txBody>
        </p:sp>
        <p:sp>
          <p:nvSpPr>
            <p:cNvPr id="81" name="object 28">
              <a:extLst>
                <a:ext uri="{FF2B5EF4-FFF2-40B4-BE49-F238E27FC236}">
                  <a16:creationId xmlns:a16="http://schemas.microsoft.com/office/drawing/2014/main" id="{A86B55A8-AD85-8148-87D5-A2371C99D8D2}"/>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82" name="Slide Number Placeholder 5">
            <a:extLst>
              <a:ext uri="{FF2B5EF4-FFF2-40B4-BE49-F238E27FC236}">
                <a16:creationId xmlns:a16="http://schemas.microsoft.com/office/drawing/2014/main" id="{B9E44DC8-AB7C-394C-8E38-489C44522C8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67545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sp>
        <p:nvSpPr>
          <p:cNvPr id="5" name="Slide Number Placeholder 4">
            <a:extLst>
              <a:ext uri="{FF2B5EF4-FFF2-40B4-BE49-F238E27FC236}">
                <a16:creationId xmlns:a16="http://schemas.microsoft.com/office/drawing/2014/main" id="{F62A5DB0-4924-BB49-820C-024D595F7CA7}"/>
              </a:ext>
            </a:extLst>
          </p:cNvPr>
          <p:cNvSpPr>
            <a:spLocks noGrp="1"/>
          </p:cNvSpPr>
          <p:nvPr>
            <p:ph type="sldNum" sz="quarter" idx="12"/>
          </p:nvPr>
        </p:nvSpPr>
        <p:spPr>
          <a:xfrm>
            <a:off x="9448800" y="6467846"/>
            <a:ext cx="2743200" cy="365125"/>
          </a:xfrm>
        </p:spPr>
        <p:txBody>
          <a:bodyPr/>
          <a:lstStyle>
            <a:lvl1pPr>
              <a:defRPr b="1" i="0">
                <a:solidFill>
                  <a:srgbClr val="FFFFFF"/>
                </a:solidFill>
                <a:latin typeface="Gentona Book" pitchFamily="2" charset="77"/>
              </a:defRPr>
            </a:lvl1pPr>
          </a:lstStyle>
          <a:p>
            <a:fld id="{56B21313-48D6-BF45-9C7F-8CB603AB36D7}" type="slidenum">
              <a:rPr lang="en-US" smtClean="0"/>
              <a:pPr/>
              <a:t>‹#›</a:t>
            </a:fld>
            <a:endParaRPr lang="en-US"/>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2722493"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8065957" y="1731963"/>
            <a:ext cx="2722493"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8065957"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grpSp>
        <p:nvGrpSpPr>
          <p:cNvPr id="85" name="Group 84">
            <a:extLst>
              <a:ext uri="{FF2B5EF4-FFF2-40B4-BE49-F238E27FC236}">
                <a16:creationId xmlns:a16="http://schemas.microsoft.com/office/drawing/2014/main" id="{692053BC-100E-1E4C-8584-91DF3A12FF64}"/>
              </a:ext>
            </a:extLst>
          </p:cNvPr>
          <p:cNvGrpSpPr/>
          <p:nvPr userDrawn="1"/>
        </p:nvGrpSpPr>
        <p:grpSpPr>
          <a:xfrm>
            <a:off x="97535" y="2597085"/>
            <a:ext cx="11692127" cy="1663832"/>
            <a:chOff x="240378" y="4483837"/>
            <a:chExt cx="19200675" cy="2548833"/>
          </a:xfrm>
        </p:grpSpPr>
        <p:sp>
          <p:nvSpPr>
            <p:cNvPr id="86" name="object 8">
              <a:extLst>
                <a:ext uri="{FF2B5EF4-FFF2-40B4-BE49-F238E27FC236}">
                  <a16:creationId xmlns:a16="http://schemas.microsoft.com/office/drawing/2014/main" id="{32545720-8782-4A47-AD1F-C5A20118E79B}"/>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87" name="object 9">
              <a:extLst>
                <a:ext uri="{FF2B5EF4-FFF2-40B4-BE49-F238E27FC236}">
                  <a16:creationId xmlns:a16="http://schemas.microsoft.com/office/drawing/2014/main" id="{54098C2E-05B6-CA40-952B-040F9555BC81}"/>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88" name="object 10">
              <a:extLst>
                <a:ext uri="{FF2B5EF4-FFF2-40B4-BE49-F238E27FC236}">
                  <a16:creationId xmlns:a16="http://schemas.microsoft.com/office/drawing/2014/main" id="{0F4FE4BE-67BE-8641-9A0D-151EA3644C9F}"/>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89" name="object 11">
              <a:extLst>
                <a:ext uri="{FF2B5EF4-FFF2-40B4-BE49-F238E27FC236}">
                  <a16:creationId xmlns:a16="http://schemas.microsoft.com/office/drawing/2014/main" id="{EA213950-9247-C147-8C22-5F9A5FA8B8FF}"/>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0" name="object 12">
              <a:extLst>
                <a:ext uri="{FF2B5EF4-FFF2-40B4-BE49-F238E27FC236}">
                  <a16:creationId xmlns:a16="http://schemas.microsoft.com/office/drawing/2014/main" id="{D552F07D-CCD4-674E-8CB4-9D14C30D664F}"/>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1" name="object 13">
              <a:extLst>
                <a:ext uri="{FF2B5EF4-FFF2-40B4-BE49-F238E27FC236}">
                  <a16:creationId xmlns:a16="http://schemas.microsoft.com/office/drawing/2014/main" id="{E0CD567D-CD33-2F41-B7D3-726E41505F1D}"/>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92" name="object 14">
              <a:extLst>
                <a:ext uri="{FF2B5EF4-FFF2-40B4-BE49-F238E27FC236}">
                  <a16:creationId xmlns:a16="http://schemas.microsoft.com/office/drawing/2014/main" id="{23D66A8C-AA0B-9A41-9D28-0BF2EA143ED1}"/>
                </a:ext>
              </a:extLst>
            </p:cNvPr>
            <p:cNvSpPr/>
            <p:nvPr/>
          </p:nvSpPr>
          <p:spPr>
            <a:xfrm>
              <a:off x="1255858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93" name="object 15">
              <a:extLst>
                <a:ext uri="{FF2B5EF4-FFF2-40B4-BE49-F238E27FC236}">
                  <a16:creationId xmlns:a16="http://schemas.microsoft.com/office/drawing/2014/main" id="{312B4F19-4683-2043-9563-F5086F2DB24B}"/>
                </a:ext>
              </a:extLst>
            </p:cNvPr>
            <p:cNvSpPr/>
            <p:nvPr/>
          </p:nvSpPr>
          <p:spPr>
            <a:xfrm>
              <a:off x="18205244"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4" name="object 16">
              <a:extLst>
                <a:ext uri="{FF2B5EF4-FFF2-40B4-BE49-F238E27FC236}">
                  <a16:creationId xmlns:a16="http://schemas.microsoft.com/office/drawing/2014/main" id="{C91EBDEE-B495-7542-847C-2E054EED3E27}"/>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5" name="object 17">
              <a:extLst>
                <a:ext uri="{FF2B5EF4-FFF2-40B4-BE49-F238E27FC236}">
                  <a16:creationId xmlns:a16="http://schemas.microsoft.com/office/drawing/2014/main" id="{9E3B485F-A63B-3841-B71C-5E79A3A28241}"/>
                </a:ext>
              </a:extLst>
            </p:cNvPr>
            <p:cNvSpPr/>
            <p:nvPr/>
          </p:nvSpPr>
          <p:spPr>
            <a:xfrm>
              <a:off x="18771889"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96" name="object 18">
              <a:extLst>
                <a:ext uri="{FF2B5EF4-FFF2-40B4-BE49-F238E27FC236}">
                  <a16:creationId xmlns:a16="http://schemas.microsoft.com/office/drawing/2014/main" id="{EDD8033C-7399-3E43-8B52-45E11D46B5AE}"/>
                </a:ext>
              </a:extLst>
            </p:cNvPr>
            <p:cNvSpPr/>
            <p:nvPr/>
          </p:nvSpPr>
          <p:spPr>
            <a:xfrm>
              <a:off x="18869996"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97" name="object 19">
              <a:extLst>
                <a:ext uri="{FF2B5EF4-FFF2-40B4-BE49-F238E27FC236}">
                  <a16:creationId xmlns:a16="http://schemas.microsoft.com/office/drawing/2014/main" id="{C6FE9C42-FBF4-274C-881A-DEB9993B1618}"/>
                </a:ext>
              </a:extLst>
            </p:cNvPr>
            <p:cNvSpPr/>
            <p:nvPr/>
          </p:nvSpPr>
          <p:spPr>
            <a:xfrm>
              <a:off x="18286977"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98" name="object 20">
              <a:extLst>
                <a:ext uri="{FF2B5EF4-FFF2-40B4-BE49-F238E27FC236}">
                  <a16:creationId xmlns:a16="http://schemas.microsoft.com/office/drawing/2014/main" id="{43798913-FAF2-3D4E-9A99-A9098B8D10C1}"/>
                </a:ext>
              </a:extLst>
            </p:cNvPr>
            <p:cNvSpPr/>
            <p:nvPr/>
          </p:nvSpPr>
          <p:spPr>
            <a:xfrm>
              <a:off x="12983672"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99" name="object 21">
              <a:extLst>
                <a:ext uri="{FF2B5EF4-FFF2-40B4-BE49-F238E27FC236}">
                  <a16:creationId xmlns:a16="http://schemas.microsoft.com/office/drawing/2014/main" id="{6ECBBF80-A38A-4A47-B265-EDDD8AF3C2F7}"/>
                </a:ext>
              </a:extLst>
            </p:cNvPr>
            <p:cNvSpPr/>
            <p:nvPr/>
          </p:nvSpPr>
          <p:spPr>
            <a:xfrm>
              <a:off x="12624669"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100" name="object 22">
              <a:extLst>
                <a:ext uri="{FF2B5EF4-FFF2-40B4-BE49-F238E27FC236}">
                  <a16:creationId xmlns:a16="http://schemas.microsoft.com/office/drawing/2014/main" id="{C0F9BFFD-388F-6C49-98CD-ED33AD82BF2A}"/>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101" name="object 23">
              <a:extLst>
                <a:ext uri="{FF2B5EF4-FFF2-40B4-BE49-F238E27FC236}">
                  <a16:creationId xmlns:a16="http://schemas.microsoft.com/office/drawing/2014/main" id="{C814F3D8-E823-B44C-80F2-1CA8D3806A86}"/>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2" name="object 24">
              <a:extLst>
                <a:ext uri="{FF2B5EF4-FFF2-40B4-BE49-F238E27FC236}">
                  <a16:creationId xmlns:a16="http://schemas.microsoft.com/office/drawing/2014/main" id="{524FB99C-8B17-3B41-BE4C-CF65A5FA4BD6}"/>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3" name="object 25">
              <a:extLst>
                <a:ext uri="{FF2B5EF4-FFF2-40B4-BE49-F238E27FC236}">
                  <a16:creationId xmlns:a16="http://schemas.microsoft.com/office/drawing/2014/main" id="{8B113C69-7A01-EE4E-BDA7-89A955A66C29}"/>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4" name="object 26">
              <a:extLst>
                <a:ext uri="{FF2B5EF4-FFF2-40B4-BE49-F238E27FC236}">
                  <a16:creationId xmlns:a16="http://schemas.microsoft.com/office/drawing/2014/main" id="{2CB9B50F-D403-2F42-811B-B2A9A5953980}"/>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5" name="object 27">
              <a:extLst>
                <a:ext uri="{FF2B5EF4-FFF2-40B4-BE49-F238E27FC236}">
                  <a16:creationId xmlns:a16="http://schemas.microsoft.com/office/drawing/2014/main" id="{7DAC9B2E-09C0-FA4B-A612-CCE0602E2EB3}"/>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6" name="object 28">
              <a:extLst>
                <a:ext uri="{FF2B5EF4-FFF2-40B4-BE49-F238E27FC236}">
                  <a16:creationId xmlns:a16="http://schemas.microsoft.com/office/drawing/2014/main" id="{3CD5AFA5-40F0-9D46-A60E-1006FBFB042E}"/>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107" name="object 29">
              <a:extLst>
                <a:ext uri="{FF2B5EF4-FFF2-40B4-BE49-F238E27FC236}">
                  <a16:creationId xmlns:a16="http://schemas.microsoft.com/office/drawing/2014/main" id="{A69DFDBC-31F5-7C43-BC33-DA9E3A05C44A}"/>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Tree>
    <p:extLst>
      <p:ext uri="{BB962C8B-B14F-4D97-AF65-F5344CB8AC3E}">
        <p14:creationId xmlns:p14="http://schemas.microsoft.com/office/powerpoint/2010/main" val="193773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96111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grpSp>
        <p:nvGrpSpPr>
          <p:cNvPr id="9" name="Group 8">
            <a:extLst>
              <a:ext uri="{FF2B5EF4-FFF2-40B4-BE49-F238E27FC236}">
                <a16:creationId xmlns:a16="http://schemas.microsoft.com/office/drawing/2014/main" id="{2A9D808A-998A-5041-BFB1-7A2946F9ABE8}"/>
              </a:ext>
            </a:extLst>
          </p:cNvPr>
          <p:cNvGrpSpPr/>
          <p:nvPr userDrawn="1"/>
        </p:nvGrpSpPr>
        <p:grpSpPr>
          <a:xfrm>
            <a:off x="97536" y="2597084"/>
            <a:ext cx="11692128" cy="1663833"/>
            <a:chOff x="240378" y="4483837"/>
            <a:chExt cx="19200675" cy="2548833"/>
          </a:xfrm>
        </p:grpSpPr>
        <p:sp>
          <p:nvSpPr>
            <p:cNvPr id="10" name="object 7">
              <a:extLst>
                <a:ext uri="{FF2B5EF4-FFF2-40B4-BE49-F238E27FC236}">
                  <a16:creationId xmlns:a16="http://schemas.microsoft.com/office/drawing/2014/main" id="{8BB2DE5B-3FFD-ED4A-B1E5-CB90D9211F74}"/>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11" name="object 8">
              <a:extLst>
                <a:ext uri="{FF2B5EF4-FFF2-40B4-BE49-F238E27FC236}">
                  <a16:creationId xmlns:a16="http://schemas.microsoft.com/office/drawing/2014/main" id="{74A3DAC4-4AFD-8D42-A1DD-8315FADF171F}"/>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12" name="object 9">
              <a:extLst>
                <a:ext uri="{FF2B5EF4-FFF2-40B4-BE49-F238E27FC236}">
                  <a16:creationId xmlns:a16="http://schemas.microsoft.com/office/drawing/2014/main" id="{943264AF-72D4-0348-9907-1B87C4EE0386}"/>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3" name="object 10">
              <a:extLst>
                <a:ext uri="{FF2B5EF4-FFF2-40B4-BE49-F238E27FC236}">
                  <a16:creationId xmlns:a16="http://schemas.microsoft.com/office/drawing/2014/main" id="{F8DCC481-A695-E042-87D4-5CF1C327D425}"/>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4" name="object 11">
              <a:extLst>
                <a:ext uri="{FF2B5EF4-FFF2-40B4-BE49-F238E27FC236}">
                  <a16:creationId xmlns:a16="http://schemas.microsoft.com/office/drawing/2014/main" id="{8C5119C7-70B9-314A-A284-CC11B82D9A19}"/>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5" name="object 12">
              <a:extLst>
                <a:ext uri="{FF2B5EF4-FFF2-40B4-BE49-F238E27FC236}">
                  <a16:creationId xmlns:a16="http://schemas.microsoft.com/office/drawing/2014/main" id="{A790CFD8-B3EE-3B4B-B030-4DC4CB5E6044}"/>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16" name="object 13">
              <a:extLst>
                <a:ext uri="{FF2B5EF4-FFF2-40B4-BE49-F238E27FC236}">
                  <a16:creationId xmlns:a16="http://schemas.microsoft.com/office/drawing/2014/main" id="{80F6F9EB-9F98-E747-89E5-9527BDB490FE}"/>
                </a:ext>
              </a:extLst>
            </p:cNvPr>
            <p:cNvSpPr/>
            <p:nvPr/>
          </p:nvSpPr>
          <p:spPr>
            <a:xfrm>
              <a:off x="1127066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17" name="object 14">
              <a:extLst>
                <a:ext uri="{FF2B5EF4-FFF2-40B4-BE49-F238E27FC236}">
                  <a16:creationId xmlns:a16="http://schemas.microsoft.com/office/drawing/2014/main" id="{B36F2233-92DA-7D46-A0DE-85461A5DB1D4}"/>
                </a:ext>
              </a:extLst>
            </p:cNvPr>
            <p:cNvSpPr/>
            <p:nvPr/>
          </p:nvSpPr>
          <p:spPr>
            <a:xfrm>
              <a:off x="15300301"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8" name="object 15">
              <a:extLst>
                <a:ext uri="{FF2B5EF4-FFF2-40B4-BE49-F238E27FC236}">
                  <a16:creationId xmlns:a16="http://schemas.microsoft.com/office/drawing/2014/main" id="{4E2D492C-3EDE-C74B-B549-F35C07EA1682}"/>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9" name="object 16">
              <a:extLst>
                <a:ext uri="{FF2B5EF4-FFF2-40B4-BE49-F238E27FC236}">
                  <a16:creationId xmlns:a16="http://schemas.microsoft.com/office/drawing/2014/main" id="{18DBC867-C47F-654C-B38C-F8DCAC3AE98F}"/>
                </a:ext>
              </a:extLst>
            </p:cNvPr>
            <p:cNvSpPr/>
            <p:nvPr/>
          </p:nvSpPr>
          <p:spPr>
            <a:xfrm>
              <a:off x="15866947"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20" name="object 17">
              <a:extLst>
                <a:ext uri="{FF2B5EF4-FFF2-40B4-BE49-F238E27FC236}">
                  <a16:creationId xmlns:a16="http://schemas.microsoft.com/office/drawing/2014/main" id="{DDE6AE74-3EA2-9D4C-B18A-B9485EA57A66}"/>
                </a:ext>
              </a:extLst>
            </p:cNvPr>
            <p:cNvSpPr/>
            <p:nvPr/>
          </p:nvSpPr>
          <p:spPr>
            <a:xfrm>
              <a:off x="15965052"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21" name="object 18">
              <a:extLst>
                <a:ext uri="{FF2B5EF4-FFF2-40B4-BE49-F238E27FC236}">
                  <a16:creationId xmlns:a16="http://schemas.microsoft.com/office/drawing/2014/main" id="{A0EAA463-9738-8345-883E-EC969D00DDE2}"/>
                </a:ext>
              </a:extLst>
            </p:cNvPr>
            <p:cNvSpPr/>
            <p:nvPr/>
          </p:nvSpPr>
          <p:spPr>
            <a:xfrm>
              <a:off x="15382035"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22" name="object 19">
              <a:extLst>
                <a:ext uri="{FF2B5EF4-FFF2-40B4-BE49-F238E27FC236}">
                  <a16:creationId xmlns:a16="http://schemas.microsoft.com/office/drawing/2014/main" id="{A134924B-7C79-EB46-95A6-877C3B60E905}"/>
                </a:ext>
              </a:extLst>
            </p:cNvPr>
            <p:cNvSpPr/>
            <p:nvPr/>
          </p:nvSpPr>
          <p:spPr>
            <a:xfrm>
              <a:off x="11695753"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23" name="object 20">
              <a:extLst>
                <a:ext uri="{FF2B5EF4-FFF2-40B4-BE49-F238E27FC236}">
                  <a16:creationId xmlns:a16="http://schemas.microsoft.com/office/drawing/2014/main" id="{1EF490C6-E8DA-4542-93EE-30ADD1305A2B}"/>
                </a:ext>
              </a:extLst>
            </p:cNvPr>
            <p:cNvSpPr/>
            <p:nvPr/>
          </p:nvSpPr>
          <p:spPr>
            <a:xfrm>
              <a:off x="11336750"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24" name="object 21">
              <a:extLst>
                <a:ext uri="{FF2B5EF4-FFF2-40B4-BE49-F238E27FC236}">
                  <a16:creationId xmlns:a16="http://schemas.microsoft.com/office/drawing/2014/main" id="{68D33E33-5F94-404E-B2BB-FCEC25EBADD3}"/>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25" name="object 22">
              <a:extLst>
                <a:ext uri="{FF2B5EF4-FFF2-40B4-BE49-F238E27FC236}">
                  <a16:creationId xmlns:a16="http://schemas.microsoft.com/office/drawing/2014/main" id="{B9FCFFB0-0094-6448-87C3-0154061E6C27}"/>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6" name="object 23">
              <a:extLst>
                <a:ext uri="{FF2B5EF4-FFF2-40B4-BE49-F238E27FC236}">
                  <a16:creationId xmlns:a16="http://schemas.microsoft.com/office/drawing/2014/main" id="{CF8FCD71-F358-5C4E-934B-2BA8DB2A609C}"/>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7" name="object 24">
              <a:extLst>
                <a:ext uri="{FF2B5EF4-FFF2-40B4-BE49-F238E27FC236}">
                  <a16:creationId xmlns:a16="http://schemas.microsoft.com/office/drawing/2014/main" id="{4D434D3D-7DBC-6742-A8D9-F8B8FC8E1E05}"/>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28" name="object 25">
              <a:extLst>
                <a:ext uri="{FF2B5EF4-FFF2-40B4-BE49-F238E27FC236}">
                  <a16:creationId xmlns:a16="http://schemas.microsoft.com/office/drawing/2014/main" id="{8EA3B669-29FF-324B-8875-96C4B0655102}"/>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29" name="object 26">
              <a:extLst>
                <a:ext uri="{FF2B5EF4-FFF2-40B4-BE49-F238E27FC236}">
                  <a16:creationId xmlns:a16="http://schemas.microsoft.com/office/drawing/2014/main" id="{A7AB49EB-807B-EF46-A499-50B61F00A44C}"/>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30" name="object 27">
              <a:extLst>
                <a:ext uri="{FF2B5EF4-FFF2-40B4-BE49-F238E27FC236}">
                  <a16:creationId xmlns:a16="http://schemas.microsoft.com/office/drawing/2014/main" id="{D7F997AF-AEF9-2744-936C-FDF7EDD6EF1C}"/>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31" name="object 28">
              <a:extLst>
                <a:ext uri="{FF2B5EF4-FFF2-40B4-BE49-F238E27FC236}">
                  <a16:creationId xmlns:a16="http://schemas.microsoft.com/office/drawing/2014/main" id="{6E991268-9DEC-3849-86EC-C254119BE1B1}"/>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1754187"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7291515" y="1731963"/>
            <a:ext cx="1754187" cy="3254375"/>
          </a:xfrm>
          <a:solidFill>
            <a:srgbClr val="FFFFFF"/>
          </a:solidFill>
        </p:spPr>
        <p:txBody>
          <a:bodyPr/>
          <a:lstStyle/>
          <a:p>
            <a:r>
              <a:rPr lang="en-US" dirty="0"/>
              <a:t>CLICK TO ADD PHOTO</a:t>
            </a:r>
          </a:p>
        </p:txBody>
      </p:sp>
      <p:sp>
        <p:nvSpPr>
          <p:cNvPr id="35" name="Picture Placeholder 32">
            <a:extLst>
              <a:ext uri="{FF2B5EF4-FFF2-40B4-BE49-F238E27FC236}">
                <a16:creationId xmlns:a16="http://schemas.microsoft.com/office/drawing/2014/main" id="{D6FB1BFA-CB90-4148-93FA-32F819BD9767}"/>
              </a:ext>
            </a:extLst>
          </p:cNvPr>
          <p:cNvSpPr>
            <a:spLocks noGrp="1"/>
          </p:cNvSpPr>
          <p:nvPr>
            <p:ph type="pic" sz="quarter" idx="15" hasCustomPrompt="1"/>
          </p:nvPr>
        </p:nvSpPr>
        <p:spPr>
          <a:xfrm>
            <a:off x="9803067" y="1731963"/>
            <a:ext cx="1754187"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7291515"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9" name="Text Placeholder 36">
            <a:extLst>
              <a:ext uri="{FF2B5EF4-FFF2-40B4-BE49-F238E27FC236}">
                <a16:creationId xmlns:a16="http://schemas.microsoft.com/office/drawing/2014/main" id="{E802398C-B22E-8A4E-AD12-4F7A8A973E26}"/>
              </a:ext>
            </a:extLst>
          </p:cNvPr>
          <p:cNvSpPr>
            <a:spLocks noGrp="1"/>
          </p:cNvSpPr>
          <p:nvPr>
            <p:ph type="body" sz="quarter" idx="18" hasCustomPrompt="1"/>
          </p:nvPr>
        </p:nvSpPr>
        <p:spPr>
          <a:xfrm>
            <a:off x="9803067"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6" name="Slide Number Placeholder 5">
            <a:extLst>
              <a:ext uri="{FF2B5EF4-FFF2-40B4-BE49-F238E27FC236}">
                <a16:creationId xmlns:a16="http://schemas.microsoft.com/office/drawing/2014/main" id="{9752AA80-7B31-474B-87C3-AD46DD0921E6}"/>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40233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Section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sp>
        <p:nvSpPr>
          <p:cNvPr id="127" name="Slide Number Placeholder 5">
            <a:extLst>
              <a:ext uri="{FF2B5EF4-FFF2-40B4-BE49-F238E27FC236}">
                <a16:creationId xmlns:a16="http://schemas.microsoft.com/office/drawing/2014/main" id="{813A4B81-CC46-F94B-A20F-AAF752AC444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740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Section Bold">
    <p:bg>
      <p:bgPr>
        <a:solidFill>
          <a:schemeClr val="accent1"/>
        </a:solidFill>
        <a:effectLst/>
      </p:bgPr>
    </p:bg>
    <p:spTree>
      <p:nvGrpSpPr>
        <p:cNvPr id="1" name=""/>
        <p:cNvGrpSpPr/>
        <p:nvPr/>
      </p:nvGrpSpPr>
      <p:grpSpPr>
        <a:xfrm>
          <a:off x="0" y="0"/>
          <a:ext cx="0" cy="0"/>
          <a:chOff x="0" y="0"/>
          <a:chExt cx="0" cy="0"/>
        </a:xfrm>
      </p:grpSpPr>
      <p:pic>
        <p:nvPicPr>
          <p:cNvPr id="34" name="object 3">
            <a:extLst>
              <a:ext uri="{FF2B5EF4-FFF2-40B4-BE49-F238E27FC236}">
                <a16:creationId xmlns:a16="http://schemas.microsoft.com/office/drawing/2014/main" id="{77281791-DA2A-A049-9BA1-827407EC60E8}"/>
              </a:ext>
            </a:extLst>
          </p:cNvPr>
          <p:cNvPicPr/>
          <p:nvPr userDrawn="1"/>
        </p:nvPicPr>
        <p:blipFill>
          <a:blip r:embed="rId2" cstate="print">
            <a:alphaModFix amt="60000"/>
          </a:blip>
          <a:stretch>
            <a:fillRect/>
          </a:stretch>
        </p:blipFill>
        <p:spPr>
          <a:xfrm>
            <a:off x="0" y="-2"/>
            <a:ext cx="12215405" cy="6858001"/>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tx2"/>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sp>
        <p:nvSpPr>
          <p:cNvPr id="35" name="Slide Number Placeholder 5">
            <a:extLst>
              <a:ext uri="{FF2B5EF4-FFF2-40B4-BE49-F238E27FC236}">
                <a16:creationId xmlns:a16="http://schemas.microsoft.com/office/drawing/2014/main" id="{78A0251E-E929-4449-AC90-A2E9CBD31DCB}"/>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04130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Section Bold">
    <p:bg>
      <p:bgPr>
        <a:solidFill>
          <a:srgbClr val="FFFFFF"/>
        </a:solidFill>
        <a:effectLst/>
      </p:bgPr>
    </p:bg>
    <p:spTree>
      <p:nvGrpSpPr>
        <p:cNvPr id="1" name=""/>
        <p:cNvGrpSpPr/>
        <p:nvPr/>
      </p:nvGrpSpPr>
      <p:grpSpPr>
        <a:xfrm>
          <a:off x="0" y="0"/>
          <a:ext cx="0" cy="0"/>
          <a:chOff x="0" y="0"/>
          <a:chExt cx="0" cy="0"/>
        </a:xfrm>
      </p:grpSpPr>
      <p:pic>
        <p:nvPicPr>
          <p:cNvPr id="64" name="Picture 63" descr="A picture containing outdoor, blue, high, day&#10;&#10;Description automatically generated">
            <a:extLst>
              <a:ext uri="{FF2B5EF4-FFF2-40B4-BE49-F238E27FC236}">
                <a16:creationId xmlns:a16="http://schemas.microsoft.com/office/drawing/2014/main" id="{8EFF100B-7FF6-E244-92DF-B896BC0C37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dirty="0"/>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308344" y="1"/>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Level 1. Click to add text. Click to add text. Click to add text. Click to add text. Click to add text. Click to add text. Click to add text. Click to add text. Click to add text. </a:t>
            </a:r>
          </a:p>
          <a:p>
            <a:pPr lvl="1"/>
            <a:r>
              <a:rPr lang="en-US" dirty="0"/>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Item | Section Item | Section Item</a:t>
            </a:r>
            <a:br>
              <a:rPr lang="en-US" dirty="0"/>
            </a:br>
            <a:r>
              <a:rPr lang="en-US" dirty="0"/>
              <a:t>Section Item | Section Item </a:t>
            </a:r>
          </a:p>
        </p:txBody>
      </p:sp>
    </p:spTree>
    <p:extLst>
      <p:ext uri="{BB962C8B-B14F-4D97-AF65-F5344CB8AC3E}">
        <p14:creationId xmlns:p14="http://schemas.microsoft.com/office/powerpoint/2010/main" val="1429653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Section Bold">
    <p:bg>
      <p:bgPr>
        <a:solidFill>
          <a:schemeClr val="accent1"/>
        </a:solidFill>
        <a:effectLst/>
      </p:bgPr>
    </p:bg>
    <p:spTree>
      <p:nvGrpSpPr>
        <p:cNvPr id="1" name=""/>
        <p:cNvGrpSpPr/>
        <p:nvPr/>
      </p:nvGrpSpPr>
      <p:grpSpPr>
        <a:xfrm>
          <a:off x="0" y="0"/>
          <a:ext cx="0" cy="0"/>
          <a:chOff x="0" y="0"/>
          <a:chExt cx="0" cy="0"/>
        </a:xfrm>
      </p:grpSpPr>
      <p:pic>
        <p:nvPicPr>
          <p:cNvPr id="24" name="object 3">
            <a:extLst>
              <a:ext uri="{FF2B5EF4-FFF2-40B4-BE49-F238E27FC236}">
                <a16:creationId xmlns:a16="http://schemas.microsoft.com/office/drawing/2014/main" id="{1D146FFE-4B01-6D48-A006-9612F23ADB0C}"/>
              </a:ext>
            </a:extLst>
          </p:cNvPr>
          <p:cNvPicPr/>
          <p:nvPr userDrawn="1"/>
        </p:nvPicPr>
        <p:blipFill>
          <a:blip r:embed="rId2" cstate="print">
            <a:alphaModFix amt="60000"/>
          </a:blip>
          <a:stretch>
            <a:fillRect/>
          </a:stretch>
        </p:blipFill>
        <p:spPr>
          <a:xfrm>
            <a:off x="0" y="0"/>
            <a:ext cx="12215405" cy="6858001"/>
          </a:xfrm>
          <a:prstGeom prst="rect">
            <a:avLst/>
          </a:prstGeom>
          <a:noFill/>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dirty="0"/>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250156" y="0"/>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Level 1. Click to add text. Click to add text. Click to add text. Click to add text. Click to add text. Click to add text. Click to add text. Click to add text. Click to add text. </a:t>
            </a:r>
          </a:p>
          <a:p>
            <a:pPr lvl="1"/>
            <a:r>
              <a:rPr lang="en-US" dirty="0"/>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Item | Section Item | Section Item</a:t>
            </a:r>
            <a:br>
              <a:rPr lang="en-US" dirty="0"/>
            </a:br>
            <a:r>
              <a:rPr lang="en-US" dirty="0"/>
              <a:t>Section Item | Section Item </a:t>
            </a:r>
          </a:p>
        </p:txBody>
      </p:sp>
    </p:spTree>
    <p:extLst>
      <p:ext uri="{BB962C8B-B14F-4D97-AF65-F5344CB8AC3E}">
        <p14:creationId xmlns:p14="http://schemas.microsoft.com/office/powerpoint/2010/main" val="1541837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29931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29930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7" y="2723124"/>
            <a:ext cx="5431944"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33" name="Picture 32" descr="A picture containing outdoor, blue, high, day&#10;&#10;Description automatically generated">
            <a:extLst>
              <a:ext uri="{FF2B5EF4-FFF2-40B4-BE49-F238E27FC236}">
                <a16:creationId xmlns:a16="http://schemas.microsoft.com/office/drawing/2014/main" id="{EB6400C9-25CC-5444-8624-0F073A057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578304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29933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299319"/>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outdoor, blue, high, day&#10;&#10;Description automatically generated">
            <a:extLst>
              <a:ext uri="{FF2B5EF4-FFF2-40B4-BE49-F238E27FC236}">
                <a16:creationId xmlns:a16="http://schemas.microsoft.com/office/drawing/2014/main" id="{7C64F8DC-0AF8-D343-96F8-3403EAEA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dirty="0"/>
              <a:t>Click to Add Text Here</a:t>
            </a:r>
          </a:p>
          <a:p>
            <a:pPr lvl="1"/>
            <a:r>
              <a:rPr lang="en-US" dirty="0"/>
              <a:t>Text</a:t>
            </a:r>
          </a:p>
          <a:p>
            <a:pPr lvl="2"/>
            <a:r>
              <a:rPr lang="en-US" dirty="0"/>
              <a:t>Text</a:t>
            </a:r>
          </a:p>
          <a:p>
            <a:pPr lvl="3"/>
            <a:r>
              <a:rPr lang="en-US" dirty="0"/>
              <a:t>Text</a:t>
            </a:r>
          </a:p>
          <a:p>
            <a:pPr lvl="4"/>
            <a:r>
              <a:rPr lang="en-US" dirty="0"/>
              <a:t>Text</a:t>
            </a:r>
          </a:p>
        </p:txBody>
      </p:sp>
    </p:spTree>
    <p:extLst>
      <p:ext uri="{BB962C8B-B14F-4D97-AF65-F5344CB8AC3E}">
        <p14:creationId xmlns:p14="http://schemas.microsoft.com/office/powerpoint/2010/main" val="3844005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pic>
        <p:nvPicPr>
          <p:cNvPr id="16" name="Picture 15" descr="A picture containing outdoor, blue, high, day&#10;&#10;Description automatically generated">
            <a:extLst>
              <a:ext uri="{FF2B5EF4-FFF2-40B4-BE49-F238E27FC236}">
                <a16:creationId xmlns:a16="http://schemas.microsoft.com/office/drawing/2014/main" id="{04FFA344-6E13-7743-860E-735EE08536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2692720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33467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33465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pic>
        <p:nvPicPr>
          <p:cNvPr id="16" name="Picture 15" descr="A picture containing outdoor, blue, high, day&#10;&#10;Description automatically generated">
            <a:extLst>
              <a:ext uri="{FF2B5EF4-FFF2-40B4-BE49-F238E27FC236}">
                <a16:creationId xmlns:a16="http://schemas.microsoft.com/office/drawing/2014/main" id="{E6E998BD-CB42-8C49-BB60-16C9E5F4EB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7716185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7"/>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5"/>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outdoor, blue, high, day&#10;&#10;Description automatically generated">
            <a:extLst>
              <a:ext uri="{FF2B5EF4-FFF2-40B4-BE49-F238E27FC236}">
                <a16:creationId xmlns:a16="http://schemas.microsoft.com/office/drawing/2014/main" id="{7C64F8DC-0AF8-D343-96F8-3403EAEA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1159802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018219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34113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3411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16" name="object 3">
            <a:extLst>
              <a:ext uri="{FF2B5EF4-FFF2-40B4-BE49-F238E27FC236}">
                <a16:creationId xmlns:a16="http://schemas.microsoft.com/office/drawing/2014/main" id="{724514B4-05C7-114D-AB5D-08A111F76B0E}"/>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2681256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33"/>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dirty="0"/>
              <a:t>Click to Add Text Here</a:t>
            </a:r>
          </a:p>
          <a:p>
            <a:pPr lvl="1"/>
            <a:r>
              <a:rPr lang="en-US" dirty="0"/>
              <a:t>Text</a:t>
            </a:r>
          </a:p>
          <a:p>
            <a:pPr lvl="2"/>
            <a:r>
              <a:rPr lang="en-US" dirty="0"/>
              <a:t>Text</a:t>
            </a:r>
          </a:p>
          <a:p>
            <a:pPr lvl="3"/>
            <a:r>
              <a:rPr lang="en-US" dirty="0"/>
              <a:t>Text</a:t>
            </a:r>
          </a:p>
          <a:p>
            <a:pPr lvl="4"/>
            <a:r>
              <a:rPr lang="en-US" dirty="0"/>
              <a:t>Text</a:t>
            </a:r>
          </a:p>
        </p:txBody>
      </p:sp>
      <p:pic>
        <p:nvPicPr>
          <p:cNvPr id="8" name="object 3">
            <a:extLst>
              <a:ext uri="{FF2B5EF4-FFF2-40B4-BE49-F238E27FC236}">
                <a16:creationId xmlns:a16="http://schemas.microsoft.com/office/drawing/2014/main" id="{7AC36E70-3776-1D4A-AA3D-DD480B259F8E}"/>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3954817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41202" cy="29932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41202" cy="299313"/>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pic>
        <p:nvPicPr>
          <p:cNvPr id="10" name="object 3">
            <a:extLst>
              <a:ext uri="{FF2B5EF4-FFF2-40B4-BE49-F238E27FC236}">
                <a16:creationId xmlns:a16="http://schemas.microsoft.com/office/drawing/2014/main" id="{992E2405-AB9E-7349-B0F4-2DAC421102D1}"/>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3762719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34682"/>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5"/>
            <a:ext cx="11617797" cy="334668"/>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pic>
        <p:nvPicPr>
          <p:cNvPr id="10" name="object 3">
            <a:extLst>
              <a:ext uri="{FF2B5EF4-FFF2-40B4-BE49-F238E27FC236}">
                <a16:creationId xmlns:a16="http://schemas.microsoft.com/office/drawing/2014/main" id="{B1966049-FED7-A542-B1B0-E243E4318E58}"/>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3049516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13740"/>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31372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object 3">
            <a:extLst>
              <a:ext uri="{FF2B5EF4-FFF2-40B4-BE49-F238E27FC236}">
                <a16:creationId xmlns:a16="http://schemas.microsoft.com/office/drawing/2014/main" id="{4607F7FB-97DA-B34E-B954-D2BBAF88428A}"/>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966541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10195" y="-629101"/>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24837472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Image with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6"/>
            <a:ext cx="12192000" cy="4440287"/>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39240" y="4422583"/>
            <a:ext cx="10971609" cy="1143000"/>
          </a:xfrm>
          <a:prstGeom prst="rect">
            <a:avLst/>
          </a:prstGeom>
        </p:spPr>
        <p:txBody>
          <a:bodyPr vert="horz" lIns="36576" tIns="36576" rIns="36576" bIns="36576" rtlCol="0" anchor="ctr" anchorCtr="0">
            <a:noAutofit/>
          </a:bodyPr>
          <a:lstStyle>
            <a:lvl1pPr algn="ct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00893308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ll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524558" y="0"/>
            <a:ext cx="3667745"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93701322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edium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118860" y="-9525"/>
            <a:ext cx="6096000" cy="6867144"/>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8256" y="505894"/>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419646410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3491" y="-5825"/>
            <a:ext cx="7330748"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8448" y="502266"/>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58544280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057134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Square Cent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335574" y="2218927"/>
            <a:ext cx="3520852" cy="3723941"/>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7008" y="505483"/>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0679336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Tall Center">
    <p:spTree>
      <p:nvGrpSpPr>
        <p:cNvPr id="1" name=""/>
        <p:cNvGrpSpPr/>
        <p:nvPr/>
      </p:nvGrpSpPr>
      <p:grpSpPr>
        <a:xfrm>
          <a:off x="0" y="0"/>
          <a:ext cx="0" cy="0"/>
          <a:chOff x="0" y="0"/>
          <a:chExt cx="0" cy="0"/>
        </a:xfrm>
      </p:grpSpPr>
      <p:pic>
        <p:nvPicPr>
          <p:cNvPr id="4" name="Picture 3" descr="phone-lebel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6156" y="766108"/>
            <a:ext cx="2699689" cy="5618912"/>
          </a:xfrm>
          <a:prstGeom prst="rect">
            <a:avLst/>
          </a:prstGeom>
        </p:spPr>
      </p:pic>
      <p:sp>
        <p:nvSpPr>
          <p:cNvPr id="2" name="Title 1"/>
          <p:cNvSpPr>
            <a:spLocks noGrp="1"/>
          </p:cNvSpPr>
          <p:nvPr>
            <p:ph type="title" hasCustomPrompt="1"/>
          </p:nvPr>
        </p:nvSpPr>
        <p:spPr>
          <a:xfrm>
            <a:off x="649377" y="505894"/>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
        <p:nvSpPr>
          <p:cNvPr id="8" name="Picture Placeholder 7"/>
          <p:cNvSpPr>
            <a:spLocks noGrp="1"/>
          </p:cNvSpPr>
          <p:nvPr>
            <p:ph type="pic" sz="quarter" idx="10"/>
          </p:nvPr>
        </p:nvSpPr>
        <p:spPr>
          <a:xfrm>
            <a:off x="4937760" y="1539241"/>
            <a:ext cx="2286000" cy="39597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428261217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858" y="50133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688684374"/>
      </p:ext>
    </p:extLst>
  </p:cSld>
  <p:clrMapOvr>
    <a:masterClrMapping/>
  </p:clrMapOvr>
  <p:transition spd="med"/>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Banner Sma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31710"/>
            <a:ext cx="12191999" cy="2869803"/>
          </a:xfrm>
          <a:prstGeom prst="rect">
            <a:avLst/>
          </a:prstGeom>
        </p:spPr>
        <p:txBody>
          <a:bodyPr vert="horz" lIns="64291" tIns="32146" rIns="64291" bIns="32146"/>
          <a:lstStyle>
            <a:lvl1pPr>
              <a:defRPr sz="1600">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218145390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Banner Lar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19678"/>
            <a:ext cx="12191999" cy="3401568"/>
          </a:xfrm>
          <a:prstGeom prst="rect">
            <a:avLst/>
          </a:prstGeom>
        </p:spPr>
        <p:txBody>
          <a:bodyPr vert="horz" lIns="64291" tIns="32146" rIns="64291" bIns="32146"/>
          <a:lstStyle>
            <a:lvl1pPr>
              <a:defRPr sz="1600">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78095203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658973"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0" name="Picture Placeholder 7"/>
          <p:cNvSpPr>
            <a:spLocks noGrp="1"/>
          </p:cNvSpPr>
          <p:nvPr>
            <p:ph type="pic" sz="quarter" idx="11"/>
          </p:nvPr>
        </p:nvSpPr>
        <p:spPr>
          <a:xfrm>
            <a:off x="3575870"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1" name="Picture Placeholder 7"/>
          <p:cNvSpPr>
            <a:spLocks noGrp="1"/>
          </p:cNvSpPr>
          <p:nvPr>
            <p:ph type="pic" sz="quarter" idx="12"/>
          </p:nvPr>
        </p:nvSpPr>
        <p:spPr>
          <a:xfrm>
            <a:off x="6492767"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3" name="Picture Placeholder 7"/>
          <p:cNvSpPr>
            <a:spLocks noGrp="1"/>
          </p:cNvSpPr>
          <p:nvPr>
            <p:ph type="pic" sz="quarter" idx="13"/>
          </p:nvPr>
        </p:nvSpPr>
        <p:spPr>
          <a:xfrm>
            <a:off x="9409665"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29175532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408">
          <p15:clr>
            <a:srgbClr val="FBAE40"/>
          </p15:clr>
        </p15:guide>
        <p15:guide id="3" pos="727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Picture Grid">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6384568" y="1885759"/>
            <a:ext cx="2130213" cy="1708727"/>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9" name="Picture Placeholder 7"/>
          <p:cNvSpPr>
            <a:spLocks noGrp="1"/>
          </p:cNvSpPr>
          <p:nvPr>
            <p:ph type="pic" sz="quarter" idx="10"/>
          </p:nvPr>
        </p:nvSpPr>
        <p:spPr>
          <a:xfrm>
            <a:off x="773692" y="1885759"/>
            <a:ext cx="2130213" cy="1724120"/>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10" name="Picture Placeholder 7"/>
          <p:cNvSpPr>
            <a:spLocks noGrp="1"/>
          </p:cNvSpPr>
          <p:nvPr>
            <p:ph type="pic" sz="quarter" idx="11"/>
          </p:nvPr>
        </p:nvSpPr>
        <p:spPr>
          <a:xfrm>
            <a:off x="773692" y="3877498"/>
            <a:ext cx="2130213" cy="1724121"/>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13" name="Picture Placeholder 7"/>
          <p:cNvSpPr>
            <a:spLocks noGrp="1"/>
          </p:cNvSpPr>
          <p:nvPr>
            <p:ph type="pic" sz="quarter" idx="13"/>
          </p:nvPr>
        </p:nvSpPr>
        <p:spPr>
          <a:xfrm>
            <a:off x="6384568" y="3877498"/>
            <a:ext cx="2130213" cy="1718205"/>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94401050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
        <p:nvSpPr>
          <p:cNvPr id="3" name="Content Placeholder 2"/>
          <p:cNvSpPr>
            <a:spLocks noGrp="1"/>
          </p:cNvSpPr>
          <p:nvPr>
            <p:ph sz="quarter" idx="13"/>
          </p:nvPr>
        </p:nvSpPr>
        <p:spPr>
          <a:xfrm>
            <a:off x="3559175" y="2276475"/>
            <a:ext cx="5073650" cy="311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4956387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981179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57552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921081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Midd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 name="Title 1"/>
          <p:cNvSpPr>
            <a:spLocks noGrp="1"/>
          </p:cNvSpPr>
          <p:nvPr>
            <p:ph type="title" hasCustomPrompt="1"/>
          </p:nvPr>
        </p:nvSpPr>
        <p:spPr>
          <a:xfrm>
            <a:off x="822960" y="2221611"/>
            <a:ext cx="10801180" cy="759714"/>
          </a:xfrm>
        </p:spPr>
        <p:txBody>
          <a:bodyPr/>
          <a:lstStyle>
            <a:lvl1pPr>
              <a:defRPr>
                <a:latin typeface="+mj-lt"/>
              </a:defRPr>
            </a:lvl1pPr>
          </a:lstStyle>
          <a:p>
            <a:r>
              <a:rPr lang="en-US" dirty="0"/>
              <a:t>CLICK TO EDIT MASTER TITLE STYLE</a:t>
            </a:r>
          </a:p>
        </p:txBody>
      </p:sp>
      <p:sp>
        <p:nvSpPr>
          <p:cNvPr id="5" name="Parallelogram 4"/>
          <p:cNvSpPr/>
          <p:nvPr userDrawn="1"/>
        </p:nvSpPr>
        <p:spPr>
          <a:xfrm rot="16200000" flipH="1">
            <a:off x="371304" y="1457227"/>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3" name="Slide Number Placeholder 2"/>
          <p:cNvSpPr>
            <a:spLocks noGrp="1"/>
          </p:cNvSpPr>
          <p:nvPr>
            <p:ph type="sldNum" sz="quarter" idx="10"/>
          </p:nvPr>
        </p:nvSpPr>
        <p:spPr>
          <a:xfrm>
            <a:off x="579970" y="1817320"/>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222379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Pictures Left">
    <p:spTree>
      <p:nvGrpSpPr>
        <p:cNvPr id="1" name=""/>
        <p:cNvGrpSpPr/>
        <p:nvPr/>
      </p:nvGrpSpPr>
      <p:grpSpPr>
        <a:xfrm>
          <a:off x="0" y="0"/>
          <a:ext cx="0" cy="0"/>
          <a:chOff x="0" y="0"/>
          <a:chExt cx="0" cy="0"/>
        </a:xfrm>
      </p:grpSpPr>
      <p:sp>
        <p:nvSpPr>
          <p:cNvPr id="18" name="Rectangle 17"/>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7" name="Rectangle 1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6" name="Picture Placeholder 28"/>
          <p:cNvSpPr>
            <a:spLocks noGrp="1" noChangeAspect="1"/>
          </p:cNvSpPr>
          <p:nvPr>
            <p:ph type="pic" sz="quarter" idx="57"/>
          </p:nvPr>
        </p:nvSpPr>
        <p:spPr>
          <a:xfrm>
            <a:off x="1088759" y="559179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5" name="Picture Placeholder 28"/>
          <p:cNvSpPr>
            <a:spLocks noGrp="1" noChangeAspect="1"/>
          </p:cNvSpPr>
          <p:nvPr>
            <p:ph type="pic" sz="quarter" idx="56"/>
          </p:nvPr>
        </p:nvSpPr>
        <p:spPr>
          <a:xfrm>
            <a:off x="1088759" y="4373516"/>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4" name="Picture Placeholder 28"/>
          <p:cNvSpPr>
            <a:spLocks noGrp="1" noChangeAspect="1"/>
          </p:cNvSpPr>
          <p:nvPr>
            <p:ph type="pic" sz="quarter" idx="55"/>
          </p:nvPr>
        </p:nvSpPr>
        <p:spPr>
          <a:xfrm>
            <a:off x="1088759" y="3155239"/>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3" name="Picture Placeholder 28"/>
          <p:cNvSpPr>
            <a:spLocks noGrp="1" noChangeAspect="1"/>
          </p:cNvSpPr>
          <p:nvPr>
            <p:ph type="pic" sz="quarter" idx="54"/>
          </p:nvPr>
        </p:nvSpPr>
        <p:spPr>
          <a:xfrm>
            <a:off x="1088759" y="1936963"/>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2" name="Picture Placeholder 28"/>
          <p:cNvSpPr>
            <a:spLocks noGrp="1" noChangeAspect="1"/>
          </p:cNvSpPr>
          <p:nvPr>
            <p:ph type="pic" sz="quarter" idx="53"/>
          </p:nvPr>
        </p:nvSpPr>
        <p:spPr>
          <a:xfrm>
            <a:off x="1088759" y="71868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cxnSp>
        <p:nvCxnSpPr>
          <p:cNvPr id="4" name="Straight Connector 3"/>
          <p:cNvCxnSpPr/>
          <p:nvPr userDrawn="1"/>
        </p:nvCxnSpPr>
        <p:spPr>
          <a:xfrm>
            <a:off x="1634163" y="0"/>
            <a:ext cx="0" cy="6858000"/>
          </a:xfrm>
          <a:prstGeom prst="line">
            <a:avLst/>
          </a:prstGeom>
          <a:ln w="12700" cmpd="sng">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0" name="Parallelogram 19"/>
          <p:cNvSpPr/>
          <p:nvPr userDrawn="1"/>
        </p:nvSpPr>
        <p:spPr>
          <a:xfrm rot="16200000" flipH="1">
            <a:off x="4174350" y="1160223"/>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1"/>
          <p:cNvSpPr>
            <a:spLocks noGrp="1"/>
          </p:cNvSpPr>
          <p:nvPr>
            <p:ph type="title" hasCustomPrompt="1"/>
          </p:nvPr>
        </p:nvSpPr>
        <p:spPr>
          <a:xfrm>
            <a:off x="4599432" y="1636776"/>
            <a:ext cx="6018440" cy="1143000"/>
          </a:xfrm>
        </p:spPr>
        <p:txBody>
          <a:bodyPr/>
          <a:lstStyle/>
          <a:p>
            <a:r>
              <a:rPr lang="en-US" dirty="0"/>
              <a:t>CLICK TO EDIT MASTER TITLE STYLE</a:t>
            </a:r>
          </a:p>
        </p:txBody>
      </p:sp>
      <p:sp>
        <p:nvSpPr>
          <p:cNvPr id="3" name="Slide Number Placeholder 2"/>
          <p:cNvSpPr>
            <a:spLocks noGrp="1"/>
          </p:cNvSpPr>
          <p:nvPr>
            <p:ph type="sldNum" sz="quarter" idx="10"/>
          </p:nvPr>
        </p:nvSpPr>
        <p:spPr>
          <a:xfrm>
            <a:off x="4459134" y="1453088"/>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889731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126"/>
            <a:ext cx="12192000" cy="2428876"/>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lvl1pPr>
              <a:defRPr>
                <a:solidFill>
                  <a:schemeClr val="bg1"/>
                </a:solidFill>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17806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4" name="Slide Number Placeholder 3"/>
          <p:cNvSpPr>
            <a:spLocks noGrp="1"/>
          </p:cNvSpPr>
          <p:nvPr>
            <p:ph type="sldNum" sz="quarter" idx="4"/>
          </p:nvPr>
        </p:nvSpPr>
        <p:spPr>
          <a:xfrm>
            <a:off x="1685471" y="3759173"/>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
        <p:nvSpPr>
          <p:cNvPr id="2" name="Title 1"/>
          <p:cNvSpPr>
            <a:spLocks noGrp="1"/>
          </p:cNvSpPr>
          <p:nvPr>
            <p:ph type="title" hasCustomPrompt="1"/>
          </p:nvPr>
        </p:nvSpPr>
        <p:spPr>
          <a:xfrm>
            <a:off x="2039112" y="3913632"/>
            <a:ext cx="9043416" cy="1143000"/>
          </a:xfrm>
        </p:spPr>
        <p:txBody>
          <a:bodyPr/>
          <a:lstStyle>
            <a:lvl1pPr>
              <a:defRPr>
                <a:solidFill>
                  <a:schemeClr val="bg1"/>
                </a:solidFill>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18348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0596031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
        <p:nvSpPr>
          <p:cNvPr id="4" name="Picture Placeholder 3"/>
          <p:cNvSpPr>
            <a:spLocks noGrp="1"/>
          </p:cNvSpPr>
          <p:nvPr>
            <p:ph type="pic" sz="quarter" idx="10"/>
          </p:nvPr>
        </p:nvSpPr>
        <p:spPr>
          <a:xfrm>
            <a:off x="3803904" y="2075688"/>
            <a:ext cx="7287768" cy="4318000"/>
          </a:xfrm>
        </p:spPr>
        <p:txBody>
          <a:bodyPr/>
          <a:lstStyle/>
          <a:p>
            <a:r>
              <a:rPr lang="en-US"/>
              <a:t>Click icon to add picture</a:t>
            </a:r>
          </a:p>
        </p:txBody>
      </p:sp>
    </p:spTree>
    <p:custDataLst>
      <p:tags r:id="rId1"/>
    </p:custDataLst>
    <p:extLst>
      <p:ext uri="{BB962C8B-B14F-4D97-AF65-F5344CB8AC3E}">
        <p14:creationId xmlns:p14="http://schemas.microsoft.com/office/powerpoint/2010/main" val="1192706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22960" y="2084832"/>
            <a:ext cx="3547872" cy="2103437"/>
          </a:xfrm>
        </p:spPr>
        <p:txBody>
          <a:bodyPr/>
          <a:lstStyle/>
          <a:p>
            <a:r>
              <a:rPr lang="en-US"/>
              <a:t>Click icon to add picture</a:t>
            </a:r>
            <a:endParaRPr lang="en-US" dirty="0"/>
          </a:p>
        </p:txBody>
      </p:sp>
      <p:sp>
        <p:nvSpPr>
          <p:cNvPr id="9" name="Picture Placeholder 7"/>
          <p:cNvSpPr>
            <a:spLocks noGrp="1"/>
          </p:cNvSpPr>
          <p:nvPr>
            <p:ph type="pic" sz="quarter" idx="12"/>
          </p:nvPr>
        </p:nvSpPr>
        <p:spPr>
          <a:xfrm>
            <a:off x="4370832" y="2084832"/>
            <a:ext cx="3562350" cy="2103437"/>
          </a:xfrm>
        </p:spPr>
        <p:txBody>
          <a:bodyPr/>
          <a:lstStyle/>
          <a:p>
            <a:r>
              <a:rPr lang="en-US"/>
              <a:t>Click icon to add picture</a:t>
            </a:r>
            <a:endParaRPr lang="en-US" dirty="0"/>
          </a:p>
        </p:txBody>
      </p:sp>
      <p:sp>
        <p:nvSpPr>
          <p:cNvPr id="10" name="Picture Placeholder 7"/>
          <p:cNvSpPr>
            <a:spLocks noGrp="1"/>
          </p:cNvSpPr>
          <p:nvPr>
            <p:ph type="pic" sz="quarter" idx="13"/>
          </p:nvPr>
        </p:nvSpPr>
        <p:spPr>
          <a:xfrm>
            <a:off x="7909560" y="2084831"/>
            <a:ext cx="3520440" cy="2112264"/>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9618874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68680" y="2066544"/>
            <a:ext cx="10320867" cy="4168775"/>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7"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0144264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Pictures Bottom">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80356" y="3843339"/>
            <a:ext cx="3268133" cy="2157412"/>
          </a:xfrm>
        </p:spPr>
        <p:txBody>
          <a:bodyPr/>
          <a:lstStyle/>
          <a:p>
            <a:r>
              <a:rPr lang="en-US"/>
              <a:t>Click icon to add picture</a:t>
            </a:r>
            <a:endParaRPr lang="en-US" dirty="0"/>
          </a:p>
        </p:txBody>
      </p:sp>
      <p:sp>
        <p:nvSpPr>
          <p:cNvPr id="10" name="Picture Placeholder 9"/>
          <p:cNvSpPr>
            <a:spLocks noGrp="1"/>
          </p:cNvSpPr>
          <p:nvPr>
            <p:ph type="pic" sz="quarter" idx="12"/>
          </p:nvPr>
        </p:nvSpPr>
        <p:spPr>
          <a:xfrm>
            <a:off x="4495623" y="3843339"/>
            <a:ext cx="3268133" cy="2157412"/>
          </a:xfrm>
        </p:spPr>
        <p:txBody>
          <a:bodyPr/>
          <a:lstStyle/>
          <a:p>
            <a:r>
              <a:rPr lang="en-US"/>
              <a:t>Click icon to add picture</a:t>
            </a:r>
            <a:endParaRPr lang="en-US" dirty="0"/>
          </a:p>
        </p:txBody>
      </p:sp>
      <p:sp>
        <p:nvSpPr>
          <p:cNvPr id="12" name="Picture Placeholder 11"/>
          <p:cNvSpPr>
            <a:spLocks noGrp="1"/>
          </p:cNvSpPr>
          <p:nvPr>
            <p:ph type="pic" sz="quarter" idx="13"/>
          </p:nvPr>
        </p:nvSpPr>
        <p:spPr>
          <a:xfrm>
            <a:off x="8110891" y="3843339"/>
            <a:ext cx="3268866" cy="2156776"/>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11"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2395201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ven Pictures">
    <p:spTree>
      <p:nvGrpSpPr>
        <p:cNvPr id="1" name=""/>
        <p:cNvGrpSpPr/>
        <p:nvPr/>
      </p:nvGrpSpPr>
      <p:grpSpPr>
        <a:xfrm>
          <a:off x="0" y="0"/>
          <a:ext cx="0" cy="0"/>
          <a:chOff x="0" y="0"/>
          <a:chExt cx="0" cy="0"/>
        </a:xfrm>
      </p:grpSpPr>
      <p:sp>
        <p:nvSpPr>
          <p:cNvPr id="28" name="Picture Placeholder 27"/>
          <p:cNvSpPr>
            <a:spLocks noGrp="1"/>
          </p:cNvSpPr>
          <p:nvPr>
            <p:ph type="pic" sz="quarter" idx="17"/>
          </p:nvPr>
        </p:nvSpPr>
        <p:spPr>
          <a:xfrm>
            <a:off x="6062134" y="4859339"/>
            <a:ext cx="2116667" cy="1998663"/>
          </a:xfrm>
        </p:spPr>
        <p:txBody>
          <a:bodyPr/>
          <a:lstStyle/>
          <a:p>
            <a:r>
              <a:rPr lang="en-US"/>
              <a:t>Click icon to add picture</a:t>
            </a:r>
            <a:endParaRPr lang="en-US" dirty="0"/>
          </a:p>
        </p:txBody>
      </p:sp>
      <p:sp>
        <p:nvSpPr>
          <p:cNvPr id="26" name="Picture Placeholder 25"/>
          <p:cNvSpPr>
            <a:spLocks noGrp="1"/>
          </p:cNvSpPr>
          <p:nvPr>
            <p:ph type="pic" sz="quarter" idx="16"/>
          </p:nvPr>
        </p:nvSpPr>
        <p:spPr>
          <a:xfrm>
            <a:off x="2180171" y="4859339"/>
            <a:ext cx="3839633" cy="2009776"/>
          </a:xfrm>
        </p:spPr>
        <p:txBody>
          <a:bodyPr/>
          <a:lstStyle/>
          <a:p>
            <a:r>
              <a:rPr lang="en-US"/>
              <a:t>Click icon to add picture</a:t>
            </a:r>
            <a:endParaRPr lang="en-US" dirty="0"/>
          </a:p>
        </p:txBody>
      </p:sp>
      <p:sp>
        <p:nvSpPr>
          <p:cNvPr id="24" name="Picture Placeholder 23"/>
          <p:cNvSpPr>
            <a:spLocks noGrp="1"/>
          </p:cNvSpPr>
          <p:nvPr>
            <p:ph type="pic" sz="quarter" idx="15"/>
          </p:nvPr>
        </p:nvSpPr>
        <p:spPr>
          <a:xfrm>
            <a:off x="2179493" y="2432050"/>
            <a:ext cx="5999310" cy="2392363"/>
          </a:xfrm>
        </p:spPr>
        <p:txBody>
          <a:bodyPr/>
          <a:lstStyle/>
          <a:p>
            <a:r>
              <a:rPr lang="en-US"/>
              <a:t>Click icon to add picture</a:t>
            </a:r>
            <a:endParaRPr lang="en-US" dirty="0"/>
          </a:p>
        </p:txBody>
      </p:sp>
      <p:sp>
        <p:nvSpPr>
          <p:cNvPr id="22" name="Picture Placeholder 21"/>
          <p:cNvSpPr>
            <a:spLocks noGrp="1"/>
          </p:cNvSpPr>
          <p:nvPr>
            <p:ph type="pic" sz="quarter" idx="14"/>
          </p:nvPr>
        </p:nvSpPr>
        <p:spPr>
          <a:xfrm>
            <a:off x="4474636" y="1165227"/>
            <a:ext cx="3704167" cy="1228725"/>
          </a:xfrm>
        </p:spPr>
        <p:txBody>
          <a:bodyPr/>
          <a:lstStyle/>
          <a:p>
            <a:r>
              <a:rPr lang="en-US"/>
              <a:t>Click icon to add picture</a:t>
            </a:r>
            <a:endParaRPr lang="en-US" dirty="0"/>
          </a:p>
        </p:txBody>
      </p:sp>
      <p:sp>
        <p:nvSpPr>
          <p:cNvPr id="20" name="Picture Placeholder 19"/>
          <p:cNvSpPr>
            <a:spLocks noGrp="1"/>
          </p:cNvSpPr>
          <p:nvPr>
            <p:ph type="pic" sz="quarter" idx="13"/>
          </p:nvPr>
        </p:nvSpPr>
        <p:spPr>
          <a:xfrm>
            <a:off x="4474636" y="1"/>
            <a:ext cx="3704167" cy="1116013"/>
          </a:xfrm>
        </p:spPr>
        <p:txBody>
          <a:bodyPr/>
          <a:lstStyle/>
          <a:p>
            <a:r>
              <a:rPr lang="en-US"/>
              <a:t>Click icon to add picture</a:t>
            </a:r>
            <a:endParaRPr lang="en-US" dirty="0"/>
          </a:p>
        </p:txBody>
      </p:sp>
      <p:sp>
        <p:nvSpPr>
          <p:cNvPr id="16" name="Picture Placeholder 15"/>
          <p:cNvSpPr>
            <a:spLocks noGrp="1"/>
          </p:cNvSpPr>
          <p:nvPr>
            <p:ph type="pic" sz="quarter" idx="12"/>
          </p:nvPr>
        </p:nvSpPr>
        <p:spPr>
          <a:xfrm>
            <a:off x="4" y="2432051"/>
            <a:ext cx="2120900" cy="4437064"/>
          </a:xfrm>
        </p:spPr>
        <p:txBody>
          <a:bodyPr/>
          <a:lstStyle/>
          <a:p>
            <a:r>
              <a:rPr lang="en-US"/>
              <a:t>Click icon to add picture</a:t>
            </a:r>
            <a:endParaRPr lang="en-US" dirty="0"/>
          </a:p>
        </p:txBody>
      </p:sp>
      <p:sp>
        <p:nvSpPr>
          <p:cNvPr id="14" name="Picture Placeholder 13"/>
          <p:cNvSpPr>
            <a:spLocks noGrp="1"/>
          </p:cNvSpPr>
          <p:nvPr>
            <p:ph type="pic" sz="quarter" idx="11"/>
          </p:nvPr>
        </p:nvSpPr>
        <p:spPr>
          <a:xfrm>
            <a:off x="4" y="0"/>
            <a:ext cx="4423833" cy="2393950"/>
          </a:xfrm>
        </p:spPr>
        <p:txBody>
          <a:bodyPr/>
          <a:lstStyle/>
          <a:p>
            <a:r>
              <a:rPr lang="en-US"/>
              <a:t>Click icon to add picture</a:t>
            </a:r>
            <a:endParaRPr lang="en-US" dirty="0"/>
          </a:p>
        </p:txBody>
      </p:sp>
      <p:sp>
        <p:nvSpPr>
          <p:cNvPr id="2" name="Title 1"/>
          <p:cNvSpPr>
            <a:spLocks noGrp="1"/>
          </p:cNvSpPr>
          <p:nvPr>
            <p:ph type="title" hasCustomPrompt="1"/>
          </p:nvPr>
        </p:nvSpPr>
        <p:spPr>
          <a:xfrm>
            <a:off x="8493877" y="689125"/>
            <a:ext cx="3080059" cy="1143000"/>
          </a:xfrm>
        </p:spPr>
        <p:txBody>
          <a:bodyPr/>
          <a:lstStyle/>
          <a:p>
            <a:r>
              <a:rPr lang="en-US" dirty="0"/>
              <a:t>CLICK TO EDIT MASTER TITLE STYLE</a:t>
            </a:r>
          </a:p>
        </p:txBody>
      </p:sp>
      <p:sp>
        <p:nvSpPr>
          <p:cNvPr id="10"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88730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97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44168"/>
            <a:ext cx="12185944" cy="2444617"/>
          </a:xfrm>
        </p:spPr>
        <p:txBody>
          <a:bodyPr/>
          <a:lstStyle/>
          <a:p>
            <a:r>
              <a:rPr lang="en-US"/>
              <a:t>Click icon to add picture</a:t>
            </a:r>
            <a:endParaRPr lang="en-US" dirty="0"/>
          </a:p>
        </p:txBody>
      </p:sp>
      <p:sp>
        <p:nvSpPr>
          <p:cNvPr id="4" name="Title 1"/>
          <p:cNvSpPr>
            <a:spLocks noGrp="1"/>
          </p:cNvSpPr>
          <p:nvPr>
            <p:ph type="title" hasCustomPrompt="1"/>
          </p:nvPr>
        </p:nvSpPr>
        <p:spPr>
          <a:xfrm>
            <a:off x="740664" y="301752"/>
            <a:ext cx="10412618" cy="1143000"/>
          </a:xfrm>
        </p:spPr>
        <p:txBody>
          <a:bodyPr/>
          <a:lstStyle>
            <a:lvl1pPr>
              <a:defRPr>
                <a:solidFill>
                  <a:schemeClr val="tx2"/>
                </a:solidFill>
              </a:defRPr>
            </a:lvl1pPr>
          </a:lstStyle>
          <a:p>
            <a:r>
              <a:rPr lang="en-US" dirty="0"/>
              <a:t>CLICK TO EDIT MASTER TITLE STYLE</a:t>
            </a:r>
          </a:p>
        </p:txBody>
      </p:sp>
      <p:sp>
        <p:nvSpPr>
          <p:cNvPr id="8"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8558318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806" y="1"/>
            <a:ext cx="6091804" cy="6863061"/>
          </a:xfrm>
        </p:spPr>
        <p:txBody>
          <a:bodyPr/>
          <a:lstStyle/>
          <a:p>
            <a:r>
              <a:rPr lang="en-US"/>
              <a:t>Click icon to add picture</a:t>
            </a:r>
            <a:endParaRPr lang="en-US" dirty="0"/>
          </a:p>
        </p:txBody>
      </p:sp>
      <p:sp>
        <p:nvSpPr>
          <p:cNvPr id="4" name="Title 1"/>
          <p:cNvSpPr>
            <a:spLocks noGrp="1"/>
          </p:cNvSpPr>
          <p:nvPr>
            <p:ph type="title" hasCustomPrompt="1"/>
          </p:nvPr>
        </p:nvSpPr>
        <p:spPr>
          <a:xfrm>
            <a:off x="7470648" y="437881"/>
            <a:ext cx="4545834" cy="1143000"/>
          </a:xfrm>
        </p:spPr>
        <p:txBody>
          <a:bodyPr/>
          <a:lstStyle>
            <a:lvl1pPr>
              <a:defRPr>
                <a:solidFill>
                  <a:schemeClr val="tx2"/>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229978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363821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lvl1pPr>
              <a:defRPr>
                <a:latin typeface="+mn-lt"/>
              </a:defRPr>
            </a:lvl1pPr>
          </a:lstStyle>
          <a:p>
            <a:r>
              <a:rPr lang="en-US"/>
              <a:t>Click icon to add picture</a:t>
            </a:r>
            <a:endParaRPr lang="en-US" dirty="0"/>
          </a:p>
        </p:txBody>
      </p:sp>
      <p:sp>
        <p:nvSpPr>
          <p:cNvPr id="2" name="Title 1"/>
          <p:cNvSpPr>
            <a:spLocks noGrp="1"/>
          </p:cNvSpPr>
          <p:nvPr>
            <p:ph type="ctrTitle"/>
          </p:nvPr>
        </p:nvSpPr>
        <p:spPr>
          <a:xfrm>
            <a:off x="914400" y="1323849"/>
            <a:ext cx="10363200" cy="1470025"/>
          </a:xfrm>
        </p:spPr>
        <p:txBody>
          <a:bodyPr bIns="182880"/>
          <a:lstStyle>
            <a:lvl1pPr algn="ct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8494494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022489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Narr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2073" y="630937"/>
            <a:ext cx="3073112" cy="1421475"/>
          </a:xfrm>
        </p:spPr>
        <p:txBody>
          <a:bodyPr vert="horz" lIns="91440" tIns="182880" rIns="91440" bIns="45720" rtlCol="0" anchor="t">
            <a:noAutofit/>
          </a:bodyPr>
          <a:lstStyle>
            <a:lvl1pPr>
              <a:defRPr lang="en-US" dirty="0">
                <a:solidFill>
                  <a:schemeClr val="bg1">
                    <a:lumMod val="95000"/>
                  </a:schemeClr>
                </a:solidFill>
              </a:defRPr>
            </a:lvl1pPr>
          </a:lstStyle>
          <a:p>
            <a:pPr lvl="0"/>
            <a:r>
              <a:rPr lang="en-US" dirty="0"/>
              <a:t>Click to edit master style</a:t>
            </a:r>
          </a:p>
        </p:txBody>
      </p:sp>
    </p:spTree>
    <p:custDataLst>
      <p:tags r:id="rId1"/>
    </p:custDataLst>
    <p:extLst>
      <p:ext uri="{BB962C8B-B14F-4D97-AF65-F5344CB8AC3E}">
        <p14:creationId xmlns:p14="http://schemas.microsoft.com/office/powerpoint/2010/main" val="9096315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Picture Placeholder 8"/>
          <p:cNvSpPr>
            <a:spLocks noGrp="1"/>
          </p:cNvSpPr>
          <p:nvPr>
            <p:ph type="pic" sz="quarter" idx="13"/>
          </p:nvPr>
        </p:nvSpPr>
        <p:spPr>
          <a:xfrm>
            <a:off x="788289" y="2044206"/>
            <a:ext cx="10174224" cy="4182857"/>
          </a:xfrm>
        </p:spPr>
        <p:txBody>
          <a:bodyPr/>
          <a:lstStyle/>
          <a:p>
            <a:r>
              <a:rPr lang="en-US"/>
              <a:t>Click icon to add picture</a:t>
            </a:r>
            <a:endParaRPr lang="en-US" dirty="0"/>
          </a:p>
        </p:txBody>
      </p:sp>
    </p:spTree>
    <p:custDataLst>
      <p:tags r:id="rId1"/>
    </p:custDataLst>
    <p:extLst>
      <p:ext uri="{BB962C8B-B14F-4D97-AF65-F5344CB8AC3E}">
        <p14:creationId xmlns:p14="http://schemas.microsoft.com/office/powerpoint/2010/main" val="4282561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Images in Column">
    <p:spTree>
      <p:nvGrpSpPr>
        <p:cNvPr id="1" name=""/>
        <p:cNvGrpSpPr/>
        <p:nvPr/>
      </p:nvGrpSpPr>
      <p:grpSpPr>
        <a:xfrm>
          <a:off x="0" y="0"/>
          <a:ext cx="0" cy="0"/>
          <a:chOff x="0" y="0"/>
          <a:chExt cx="0" cy="0"/>
        </a:xfrm>
      </p:grpSpPr>
      <p:sp>
        <p:nvSpPr>
          <p:cNvPr id="11" name="Picture Placeholder 9"/>
          <p:cNvSpPr>
            <a:spLocks noGrp="1"/>
          </p:cNvSpPr>
          <p:nvPr>
            <p:ph type="pic" sz="quarter" idx="14"/>
          </p:nvPr>
        </p:nvSpPr>
        <p:spPr>
          <a:xfrm>
            <a:off x="1619453" y="3512894"/>
            <a:ext cx="4588834" cy="1656000"/>
          </a:xfrm>
        </p:spPr>
        <p:txBody>
          <a:bodyPr>
            <a:normAutofit/>
          </a:bodyPr>
          <a:lstStyle>
            <a:lvl1pPr>
              <a:defRPr sz="2000"/>
            </a:lvl1pPr>
          </a:lstStyle>
          <a:p>
            <a:r>
              <a:rPr lang="en-US"/>
              <a:t>Click icon to add picture</a:t>
            </a:r>
            <a:endParaRPr lang="en-US" dirty="0"/>
          </a:p>
        </p:txBody>
      </p:sp>
      <p:sp>
        <p:nvSpPr>
          <p:cNvPr id="10" name="Picture Placeholder 9"/>
          <p:cNvSpPr>
            <a:spLocks noGrp="1"/>
          </p:cNvSpPr>
          <p:nvPr>
            <p:ph type="pic" sz="quarter" idx="13"/>
          </p:nvPr>
        </p:nvSpPr>
        <p:spPr>
          <a:xfrm>
            <a:off x="1619943" y="1826237"/>
            <a:ext cx="4588834" cy="1656000"/>
          </a:xfrm>
        </p:spPr>
        <p:txBody>
          <a:bodyPr>
            <a:normAutofit/>
          </a:bodyPr>
          <a:lstStyle>
            <a:lvl1pPr>
              <a:defRPr sz="2000"/>
            </a:lvl1p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12" name="Picture Placeholder 9"/>
          <p:cNvSpPr>
            <a:spLocks noGrp="1"/>
          </p:cNvSpPr>
          <p:nvPr>
            <p:ph type="pic" sz="quarter" idx="15"/>
          </p:nvPr>
        </p:nvSpPr>
        <p:spPr>
          <a:xfrm>
            <a:off x="1619453" y="5200650"/>
            <a:ext cx="4588834" cy="1656000"/>
          </a:xfrm>
        </p:spPr>
        <p:txBody>
          <a:bodyPr>
            <a:normAutofit/>
          </a:bodyPr>
          <a:lstStyle>
            <a:lvl1pPr>
              <a:defRPr sz="2000"/>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15712311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ree Thumbnail Images">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338667" y="2251710"/>
            <a:ext cx="6176433" cy="2560320"/>
          </a:xfrm>
        </p:spPr>
        <p:txBody>
          <a:bodyPr>
            <a:normAutofit/>
          </a:bodyPr>
          <a:lstStyle>
            <a:lvl1pPr marL="0" indent="0">
              <a:buNone/>
              <a:defRPr sz="1600"/>
            </a:lvl1pPr>
          </a:lstStyle>
          <a:p>
            <a:r>
              <a:rPr lang="en-US"/>
              <a:t>Click icon to add picture</a:t>
            </a:r>
            <a:endParaRPr lang="en-US" dirty="0"/>
          </a:p>
        </p:txBody>
      </p:sp>
      <p:sp>
        <p:nvSpPr>
          <p:cNvPr id="13" name="Picture Placeholder 12"/>
          <p:cNvSpPr>
            <a:spLocks noGrp="1"/>
          </p:cNvSpPr>
          <p:nvPr>
            <p:ph type="pic" sz="quarter" idx="14"/>
          </p:nvPr>
        </p:nvSpPr>
        <p:spPr>
          <a:xfrm>
            <a:off x="8208180" y="3123023"/>
            <a:ext cx="2151972" cy="856504"/>
          </a:xfrm>
        </p:spPr>
        <p:txBody>
          <a:bodyPr>
            <a:normAutofit/>
          </a:bodyPr>
          <a:lstStyle>
            <a:lvl1pPr marL="0" indent="0">
              <a:buNone/>
              <a:defRPr sz="1600"/>
            </a:lvl1pPr>
          </a:lstStyle>
          <a:p>
            <a:r>
              <a:rPr lang="en-US"/>
              <a:t>Click icon to add picture</a:t>
            </a:r>
            <a:endParaRPr lang="en-US" dirty="0"/>
          </a:p>
        </p:txBody>
      </p:sp>
      <p:sp>
        <p:nvSpPr>
          <p:cNvPr id="14" name="Picture Placeholder 12"/>
          <p:cNvSpPr>
            <a:spLocks noGrp="1"/>
          </p:cNvSpPr>
          <p:nvPr>
            <p:ph type="pic" sz="quarter" idx="15"/>
          </p:nvPr>
        </p:nvSpPr>
        <p:spPr>
          <a:xfrm>
            <a:off x="8208180" y="4053099"/>
            <a:ext cx="2151972" cy="856504"/>
          </a:xfrm>
        </p:spPr>
        <p:txBody>
          <a:bodyPr>
            <a:normAutofit/>
          </a:bodyPr>
          <a:lstStyle>
            <a:lvl1pPr marL="0" indent="0">
              <a:buNone/>
              <a:defRPr sz="1600"/>
            </a:lvl1pPr>
          </a:lstStyle>
          <a:p>
            <a:r>
              <a:rPr lang="en-US"/>
              <a:t>Click icon to add picture</a:t>
            </a:r>
            <a:endParaRPr lang="en-US" dirty="0"/>
          </a:p>
        </p:txBody>
      </p:sp>
      <p:sp>
        <p:nvSpPr>
          <p:cNvPr id="15" name="Picture Placeholder 12"/>
          <p:cNvSpPr>
            <a:spLocks noGrp="1"/>
          </p:cNvSpPr>
          <p:nvPr>
            <p:ph type="pic" sz="quarter" idx="16"/>
          </p:nvPr>
        </p:nvSpPr>
        <p:spPr>
          <a:xfrm>
            <a:off x="8208180" y="4983175"/>
            <a:ext cx="2151972" cy="856504"/>
          </a:xfrm>
        </p:spPr>
        <p:txBody>
          <a:bodyPr>
            <a:normAutofit/>
          </a:bodyPr>
          <a:lstStyle>
            <a:lvl1pPr marL="0" indent="0">
              <a:buNone/>
              <a:defRPr sz="1600"/>
            </a:lvl1p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748955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rge Picture with Title Righ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normAutofit/>
          </a:bodyPr>
          <a:lstStyle>
            <a:lvl1pPr marL="0" indent="0">
              <a:buNone/>
              <a:defRPr sz="1800"/>
            </a:lvl1pPr>
          </a:lstStyle>
          <a:p>
            <a:r>
              <a:rPr lang="en-US"/>
              <a:t>Click icon to add picture</a:t>
            </a:r>
            <a:endParaRPr lang="en-US" dirty="0"/>
          </a:p>
        </p:txBody>
      </p:sp>
      <p:sp>
        <p:nvSpPr>
          <p:cNvPr id="2" name="Title 1"/>
          <p:cNvSpPr>
            <a:spLocks noGrp="1"/>
          </p:cNvSpPr>
          <p:nvPr>
            <p:ph type="title"/>
          </p:nvPr>
        </p:nvSpPr>
        <p:spPr>
          <a:xfrm>
            <a:off x="4343400" y="2117598"/>
            <a:ext cx="5810504" cy="492252"/>
          </a:xfrm>
        </p:spPr>
        <p:txBody>
          <a:bodyPr tIns="45720">
            <a:noAutofit/>
          </a:bodyPr>
          <a:lstStyle>
            <a:lvl1pPr>
              <a:defRPr sz="4000">
                <a:solidFill>
                  <a:schemeClr val="bg1">
                    <a:lumMod val="9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95011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920977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with 3 Images">
    <p:spTree>
      <p:nvGrpSpPr>
        <p:cNvPr id="1" name=""/>
        <p:cNvGrpSpPr/>
        <p:nvPr/>
      </p:nvGrpSpPr>
      <p:grpSpPr>
        <a:xfrm>
          <a:off x="0" y="0"/>
          <a:ext cx="0" cy="0"/>
          <a:chOff x="0" y="0"/>
          <a:chExt cx="0" cy="0"/>
        </a:xfrm>
      </p:grpSpPr>
      <p:sp>
        <p:nvSpPr>
          <p:cNvPr id="13" name="Picture Placeholder 11"/>
          <p:cNvSpPr>
            <a:spLocks noGrp="1"/>
          </p:cNvSpPr>
          <p:nvPr>
            <p:ph type="pic" sz="quarter" idx="15"/>
          </p:nvPr>
        </p:nvSpPr>
        <p:spPr>
          <a:xfrm>
            <a:off x="8719659" y="3403600"/>
            <a:ext cx="3480807" cy="3454400"/>
          </a:xfrm>
        </p:spPr>
        <p:txBody>
          <a:bodyPr>
            <a:normAutofit/>
          </a:bodyPr>
          <a:lstStyle>
            <a:lvl1pPr marL="0" indent="0">
              <a:buFontTx/>
              <a:buNone/>
              <a:defRPr sz="1800"/>
            </a:lvl1pPr>
          </a:lstStyle>
          <a:p>
            <a:r>
              <a:rPr lang="en-US"/>
              <a:t>Click icon to add picture</a:t>
            </a:r>
            <a:endParaRPr lang="en-US" dirty="0"/>
          </a:p>
        </p:txBody>
      </p:sp>
      <p:sp>
        <p:nvSpPr>
          <p:cNvPr id="12" name="Picture Placeholder 11"/>
          <p:cNvSpPr>
            <a:spLocks noGrp="1"/>
          </p:cNvSpPr>
          <p:nvPr>
            <p:ph type="pic" sz="quarter" idx="14"/>
          </p:nvPr>
        </p:nvSpPr>
        <p:spPr>
          <a:xfrm>
            <a:off x="6105676" y="3403600"/>
            <a:ext cx="2517624" cy="3454400"/>
          </a:xfrm>
        </p:spPr>
        <p:txBody>
          <a:bodyPr>
            <a:normAutofit/>
          </a:bodyPr>
          <a:lstStyle>
            <a:lvl1pPr marL="0" indent="0">
              <a:buFontTx/>
              <a:buNone/>
              <a:defRPr sz="1800"/>
            </a:lvl1pPr>
          </a:lstStyle>
          <a:p>
            <a:r>
              <a:rPr lang="en-US"/>
              <a:t>Click icon to add picture</a:t>
            </a:r>
            <a:endParaRPr lang="en-US" dirty="0"/>
          </a:p>
        </p:txBody>
      </p:sp>
      <p:sp>
        <p:nvSpPr>
          <p:cNvPr id="10" name="Picture Placeholder 9"/>
          <p:cNvSpPr>
            <a:spLocks noGrp="1"/>
          </p:cNvSpPr>
          <p:nvPr>
            <p:ph type="pic" sz="quarter" idx="13"/>
          </p:nvPr>
        </p:nvSpPr>
        <p:spPr>
          <a:xfrm>
            <a:off x="6105677" y="0"/>
            <a:ext cx="6086324" cy="3340100"/>
          </a:xfrm>
        </p:spPr>
        <p:txBody>
          <a:bodyPr>
            <a:normAutofit/>
          </a:bodyPr>
          <a:lstStyle>
            <a:lvl1pPr marL="0" indent="0">
              <a:buFontTx/>
              <a:buNone/>
              <a:defRPr sz="1800"/>
            </a:lvl1pPr>
          </a:lstStyle>
          <a:p>
            <a:r>
              <a:rPr lang="en-US"/>
              <a:t>Click icon to add picture</a:t>
            </a:r>
            <a:endParaRPr lang="en-US" dirty="0"/>
          </a:p>
        </p:txBody>
      </p:sp>
      <p:sp>
        <p:nvSpPr>
          <p:cNvPr id="2" name="Title 1"/>
          <p:cNvSpPr>
            <a:spLocks noGrp="1"/>
          </p:cNvSpPr>
          <p:nvPr>
            <p:ph type="title"/>
          </p:nvPr>
        </p:nvSpPr>
        <p:spPr>
          <a:xfrm>
            <a:off x="662075" y="630936"/>
            <a:ext cx="5443603"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5467894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 y="0"/>
            <a:ext cx="7344833" cy="6858000"/>
          </a:xfrm>
        </p:spPr>
        <p:txBody>
          <a:bodyPr/>
          <a:lstStyle/>
          <a:p>
            <a:r>
              <a:rPr lang="en-US"/>
              <a:t>Click icon to add picture</a:t>
            </a:r>
            <a:endParaRPr lang="en-US" dirty="0"/>
          </a:p>
        </p:txBody>
      </p:sp>
      <p:sp>
        <p:nvSpPr>
          <p:cNvPr id="2" name="Title 1"/>
          <p:cNvSpPr>
            <a:spLocks noGrp="1"/>
          </p:cNvSpPr>
          <p:nvPr>
            <p:ph type="title"/>
          </p:nvPr>
        </p:nvSpPr>
        <p:spPr>
          <a:xfrm>
            <a:off x="7632192" y="630936"/>
            <a:ext cx="4437888"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4853426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ur Images Across">
    <p:spTree>
      <p:nvGrpSpPr>
        <p:cNvPr id="1" name=""/>
        <p:cNvGrpSpPr/>
        <p:nvPr/>
      </p:nvGrpSpPr>
      <p:grpSpPr>
        <a:xfrm>
          <a:off x="0" y="0"/>
          <a:ext cx="0" cy="0"/>
          <a:chOff x="0" y="0"/>
          <a:chExt cx="0" cy="0"/>
        </a:xfrm>
      </p:grpSpPr>
      <p:sp>
        <p:nvSpPr>
          <p:cNvPr id="17" name="Picture Placeholder 16"/>
          <p:cNvSpPr>
            <a:spLocks noGrp="1"/>
          </p:cNvSpPr>
          <p:nvPr>
            <p:ph type="pic" sz="quarter" idx="16"/>
          </p:nvPr>
        </p:nvSpPr>
        <p:spPr>
          <a:xfrm>
            <a:off x="6216651" y="4103689"/>
            <a:ext cx="2520949" cy="1990725"/>
          </a:xfrm>
        </p:spPr>
        <p:txBody>
          <a:bodyPr>
            <a:normAutofit/>
          </a:bodyPr>
          <a:lstStyle>
            <a:lvl1pPr marL="0" indent="0">
              <a:buNone/>
              <a:defRPr sz="2000"/>
            </a:lvl1pPr>
          </a:lstStyle>
          <a:p>
            <a:r>
              <a:rPr lang="en-US"/>
              <a:t>Click icon to add picture</a:t>
            </a:r>
            <a:endParaRPr lang="en-US" dirty="0"/>
          </a:p>
        </p:txBody>
      </p:sp>
      <p:sp>
        <p:nvSpPr>
          <p:cNvPr id="15" name="Picture Placeholder 14"/>
          <p:cNvSpPr>
            <a:spLocks noGrp="1"/>
          </p:cNvSpPr>
          <p:nvPr>
            <p:ph type="pic" sz="quarter" idx="15"/>
          </p:nvPr>
        </p:nvSpPr>
        <p:spPr>
          <a:xfrm>
            <a:off x="8851900" y="1876425"/>
            <a:ext cx="2525184" cy="2501900"/>
          </a:xfrm>
        </p:spPr>
        <p:txBody>
          <a:bodyPr>
            <a:normAutofit/>
          </a:bodyPr>
          <a:lstStyle>
            <a:lvl1pPr marL="0" indent="0">
              <a:buNone/>
              <a:defRPr sz="2000"/>
            </a:lvl1pPr>
          </a:lstStyle>
          <a:p>
            <a:r>
              <a:rPr lang="en-US"/>
              <a:t>Click icon to add picture</a:t>
            </a:r>
            <a:endParaRPr lang="en-US" dirty="0"/>
          </a:p>
        </p:txBody>
      </p:sp>
      <p:sp>
        <p:nvSpPr>
          <p:cNvPr id="13" name="Picture Placeholder 12"/>
          <p:cNvSpPr>
            <a:spLocks noGrp="1"/>
          </p:cNvSpPr>
          <p:nvPr>
            <p:ph type="pic" sz="quarter" idx="14"/>
          </p:nvPr>
        </p:nvSpPr>
        <p:spPr>
          <a:xfrm>
            <a:off x="771144" y="3194538"/>
            <a:ext cx="2525184" cy="2823294"/>
          </a:xfrm>
        </p:spPr>
        <p:txBody>
          <a:bodyPr>
            <a:normAutofit/>
          </a:bodyPr>
          <a:lstStyle>
            <a:lvl1pPr marL="0" indent="0">
              <a:buNone/>
              <a:defRPr sz="2000"/>
            </a:lvl1pPr>
          </a:lstStyle>
          <a:p>
            <a:r>
              <a:rPr lang="en-US"/>
              <a:t>Click icon to add picture</a:t>
            </a:r>
            <a:endParaRPr lang="en-US" dirty="0"/>
          </a:p>
        </p:txBody>
      </p:sp>
      <p:sp>
        <p:nvSpPr>
          <p:cNvPr id="11" name="Picture Placeholder 10"/>
          <p:cNvSpPr>
            <a:spLocks noGrp="1"/>
          </p:cNvSpPr>
          <p:nvPr>
            <p:ph type="pic" sz="quarter" idx="13"/>
          </p:nvPr>
        </p:nvSpPr>
        <p:spPr>
          <a:xfrm>
            <a:off x="3464985" y="1876425"/>
            <a:ext cx="2525183" cy="1766888"/>
          </a:xfrm>
        </p:spPr>
        <p:txBody>
          <a:bodyPr>
            <a:normAutofit/>
          </a:bodyPr>
          <a:lstStyle>
            <a:lvl1pPr marL="0" indent="0">
              <a:buNone/>
              <a:defRPr sz="2000"/>
            </a:lvl1pPr>
          </a:lstStyle>
          <a:p>
            <a:r>
              <a:rPr lang="en-US"/>
              <a:t>Click icon to add picture</a:t>
            </a:r>
            <a:endParaRPr lang="en-US" dirty="0"/>
          </a:p>
        </p:txBody>
      </p:sp>
      <p:sp>
        <p:nvSpPr>
          <p:cNvPr id="2" name="Title 1"/>
          <p:cNvSpPr>
            <a:spLocks noGrp="1"/>
          </p:cNvSpPr>
          <p:nvPr>
            <p:ph type="title"/>
          </p:nvPr>
        </p:nvSpPr>
        <p:spPr>
          <a:xfrm>
            <a:off x="662074" y="630936"/>
            <a:ext cx="10881623" cy="941454"/>
          </a:xfr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57D3292-6F4A-AF46-A86F-8F627AB9E7A6}" type="datetimeFigureOut">
              <a:rPr lang="en-US" smtClean="0"/>
              <a:t>6/7/2022</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461D08B-895F-F146-8A9A-389F6867D2B1}" type="slidenum">
              <a:rPr lang="en-US" smtClean="0"/>
              <a:t>‹#›</a:t>
            </a:fld>
            <a:endParaRPr lang="en-US" dirty="0"/>
          </a:p>
        </p:txBody>
      </p:sp>
    </p:spTree>
    <p:custDataLst>
      <p:tags r:id="rId1"/>
    </p:custDataLst>
    <p:extLst>
      <p:ext uri="{BB962C8B-B14F-4D97-AF65-F5344CB8AC3E}">
        <p14:creationId xmlns:p14="http://schemas.microsoft.com/office/powerpoint/2010/main" val="3053284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12192000" cy="4507992"/>
          </a:xfrm>
        </p:spPr>
        <p:txBody>
          <a:bodyPr/>
          <a:lstStyle/>
          <a:p>
            <a:r>
              <a:rPr lang="en-US"/>
              <a:t>Click icon to add picture</a:t>
            </a:r>
            <a:endParaRPr lang="en-US" dirty="0"/>
          </a:p>
        </p:txBody>
      </p:sp>
      <p:sp>
        <p:nvSpPr>
          <p:cNvPr id="2" name="Title 1"/>
          <p:cNvSpPr>
            <a:spLocks noGrp="1"/>
          </p:cNvSpPr>
          <p:nvPr>
            <p:ph type="title"/>
          </p:nvPr>
        </p:nvSpPr>
        <p:spPr>
          <a:xfrm>
            <a:off x="662074" y="630936"/>
            <a:ext cx="10881623" cy="941454"/>
          </a:xfrm>
        </p:spPr>
        <p:txBody>
          <a:bodyPr/>
          <a:lstStyle>
            <a:lvl1pPr>
              <a:defRPr/>
            </a:lvl1pPr>
          </a:lstStyle>
          <a:p>
            <a:r>
              <a:rPr lang="en-US"/>
              <a:t>Click to edit Master title style</a:t>
            </a:r>
          </a:p>
        </p:txBody>
      </p:sp>
    </p:spTree>
    <p:custDataLst>
      <p:tags r:id="rId1"/>
    </p:custDataLst>
    <p:extLst>
      <p:ext uri="{BB962C8B-B14F-4D97-AF65-F5344CB8AC3E}">
        <p14:creationId xmlns:p14="http://schemas.microsoft.com/office/powerpoint/2010/main" val="17361820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Image Lef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8155517" cy="6858000"/>
          </a:xfrm>
        </p:spPr>
        <p:txBody>
          <a:bodyPr/>
          <a:lstStyle/>
          <a:p>
            <a:r>
              <a:rPr lang="en-US"/>
              <a:t>Click icon to add picture</a:t>
            </a:r>
            <a:endParaRPr lang="en-US" dirty="0"/>
          </a:p>
        </p:txBody>
      </p:sp>
      <p:sp>
        <p:nvSpPr>
          <p:cNvPr id="2" name="Title 1"/>
          <p:cNvSpPr>
            <a:spLocks noGrp="1"/>
          </p:cNvSpPr>
          <p:nvPr>
            <p:ph type="title"/>
          </p:nvPr>
        </p:nvSpPr>
        <p:spPr>
          <a:xfrm>
            <a:off x="6510529" y="1984248"/>
            <a:ext cx="4318185" cy="1143000"/>
          </a:xfrm>
        </p:spPr>
        <p:txBody>
          <a:bodyPr tIns="45720"/>
          <a:lstStyle/>
          <a:p>
            <a:r>
              <a:rPr lang="en-US"/>
              <a:t>Click to edit Master title style</a:t>
            </a:r>
          </a:p>
        </p:txBody>
      </p:sp>
    </p:spTree>
    <p:custDataLst>
      <p:tags r:id="rId1"/>
    </p:custDataLst>
    <p:extLst>
      <p:ext uri="{BB962C8B-B14F-4D97-AF65-F5344CB8AC3E}">
        <p14:creationId xmlns:p14="http://schemas.microsoft.com/office/powerpoint/2010/main" val="42725833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s in Grid">
    <p:spTree>
      <p:nvGrpSpPr>
        <p:cNvPr id="1" name=""/>
        <p:cNvGrpSpPr/>
        <p:nvPr/>
      </p:nvGrpSpPr>
      <p:grpSpPr>
        <a:xfrm>
          <a:off x="0" y="0"/>
          <a:ext cx="0" cy="0"/>
          <a:chOff x="0" y="0"/>
          <a:chExt cx="0" cy="0"/>
        </a:xfrm>
      </p:grpSpPr>
      <p:sp>
        <p:nvSpPr>
          <p:cNvPr id="27" name="Picture Placeholder 24"/>
          <p:cNvSpPr>
            <a:spLocks noGrp="1"/>
          </p:cNvSpPr>
          <p:nvPr>
            <p:ph type="pic" sz="quarter" idx="15"/>
          </p:nvPr>
        </p:nvSpPr>
        <p:spPr>
          <a:xfrm>
            <a:off x="9645919" y="1603827"/>
            <a:ext cx="1914972" cy="1419422"/>
          </a:xfrm>
        </p:spPr>
        <p:txBody>
          <a:bodyPr>
            <a:normAutofit/>
          </a:bodyPr>
          <a:lstStyle>
            <a:lvl1pPr marL="0" indent="0">
              <a:buNone/>
              <a:defRPr sz="2000"/>
            </a:lvl1pPr>
          </a:lstStyle>
          <a:p>
            <a:r>
              <a:rPr lang="en-US"/>
              <a:t>Click icon to add picture</a:t>
            </a:r>
            <a:endParaRPr lang="en-US" dirty="0"/>
          </a:p>
        </p:txBody>
      </p:sp>
      <p:sp>
        <p:nvSpPr>
          <p:cNvPr id="26" name="Picture Placeholder 24"/>
          <p:cNvSpPr>
            <a:spLocks noGrp="1"/>
          </p:cNvSpPr>
          <p:nvPr>
            <p:ph type="pic" sz="quarter" idx="14"/>
          </p:nvPr>
        </p:nvSpPr>
        <p:spPr>
          <a:xfrm>
            <a:off x="7597285" y="1603827"/>
            <a:ext cx="1914972" cy="1419422"/>
          </a:xfrm>
        </p:spPr>
        <p:txBody>
          <a:bodyPr>
            <a:normAutofit/>
          </a:bodyPr>
          <a:lstStyle>
            <a:lvl1pPr marL="0" indent="0">
              <a:buNone/>
              <a:defRPr sz="2000"/>
            </a:lvl1pPr>
          </a:lstStyle>
          <a:p>
            <a:r>
              <a:rPr lang="en-US"/>
              <a:t>Click icon to add picture</a:t>
            </a:r>
            <a:endParaRPr lang="en-US" dirty="0"/>
          </a:p>
        </p:txBody>
      </p:sp>
      <p:sp>
        <p:nvSpPr>
          <p:cNvPr id="25" name="Picture Placeholder 24"/>
          <p:cNvSpPr>
            <a:spLocks noGrp="1"/>
          </p:cNvSpPr>
          <p:nvPr>
            <p:ph type="pic" sz="quarter" idx="13"/>
          </p:nvPr>
        </p:nvSpPr>
        <p:spPr>
          <a:xfrm>
            <a:off x="5548649" y="1603827"/>
            <a:ext cx="1914972" cy="1419422"/>
          </a:xfrm>
        </p:spPr>
        <p:txBody>
          <a:bodyPr>
            <a:normAutofit/>
          </a:bodyPr>
          <a:lstStyle>
            <a:lvl1pPr marL="0" indent="0">
              <a:buNone/>
              <a:defRPr sz="2000"/>
            </a:lvl1pPr>
          </a:lstStyle>
          <a:p>
            <a:r>
              <a:rPr lang="en-US"/>
              <a:t>Click icon to add picture</a:t>
            </a:r>
            <a:endParaRPr lang="en-US" dirty="0"/>
          </a:p>
        </p:txBody>
      </p:sp>
      <p:sp>
        <p:nvSpPr>
          <p:cNvPr id="2" name="Title 1"/>
          <p:cNvSpPr>
            <a:spLocks noGrp="1"/>
          </p:cNvSpPr>
          <p:nvPr>
            <p:ph type="title"/>
          </p:nvPr>
        </p:nvSpPr>
        <p:spPr>
          <a:xfrm>
            <a:off x="662074" y="630936"/>
            <a:ext cx="10881623" cy="941454"/>
          </a:xfrm>
        </p:spPr>
        <p:txBody>
          <a:bodyPr/>
          <a:lstStyle/>
          <a:p>
            <a:r>
              <a:rPr lang="en-US"/>
              <a:t>Click to edit Master title style</a:t>
            </a:r>
          </a:p>
        </p:txBody>
      </p:sp>
      <p:sp>
        <p:nvSpPr>
          <p:cNvPr id="28" name="Picture Placeholder 24"/>
          <p:cNvSpPr>
            <a:spLocks noGrp="1"/>
          </p:cNvSpPr>
          <p:nvPr>
            <p:ph type="pic" sz="quarter" idx="16"/>
          </p:nvPr>
        </p:nvSpPr>
        <p:spPr>
          <a:xfrm>
            <a:off x="9645919" y="3108780"/>
            <a:ext cx="1914972" cy="1419422"/>
          </a:xfrm>
        </p:spPr>
        <p:txBody>
          <a:bodyPr>
            <a:normAutofit/>
          </a:bodyPr>
          <a:lstStyle>
            <a:lvl1pPr marL="0" indent="0">
              <a:buNone/>
              <a:defRPr sz="2000"/>
            </a:lvl1pPr>
          </a:lstStyle>
          <a:p>
            <a:r>
              <a:rPr lang="en-US"/>
              <a:t>Click icon to add picture</a:t>
            </a:r>
            <a:endParaRPr lang="en-US" dirty="0"/>
          </a:p>
        </p:txBody>
      </p:sp>
      <p:sp>
        <p:nvSpPr>
          <p:cNvPr id="29" name="Picture Placeholder 24"/>
          <p:cNvSpPr>
            <a:spLocks noGrp="1"/>
          </p:cNvSpPr>
          <p:nvPr>
            <p:ph type="pic" sz="quarter" idx="17"/>
          </p:nvPr>
        </p:nvSpPr>
        <p:spPr>
          <a:xfrm>
            <a:off x="7597285" y="3108780"/>
            <a:ext cx="1914972" cy="1419422"/>
          </a:xfrm>
        </p:spPr>
        <p:txBody>
          <a:bodyPr>
            <a:normAutofit/>
          </a:bodyPr>
          <a:lstStyle>
            <a:lvl1pPr marL="0" indent="0">
              <a:buNone/>
              <a:defRPr sz="2000"/>
            </a:lvl1pPr>
          </a:lstStyle>
          <a:p>
            <a:r>
              <a:rPr lang="en-US"/>
              <a:t>Click icon to add picture</a:t>
            </a:r>
            <a:endParaRPr lang="en-US" dirty="0"/>
          </a:p>
        </p:txBody>
      </p:sp>
      <p:sp>
        <p:nvSpPr>
          <p:cNvPr id="30" name="Picture Placeholder 24"/>
          <p:cNvSpPr>
            <a:spLocks noGrp="1"/>
          </p:cNvSpPr>
          <p:nvPr>
            <p:ph type="pic" sz="quarter" idx="18"/>
          </p:nvPr>
        </p:nvSpPr>
        <p:spPr>
          <a:xfrm>
            <a:off x="5548649" y="3108780"/>
            <a:ext cx="1914972" cy="1419422"/>
          </a:xfrm>
        </p:spPr>
        <p:txBody>
          <a:bodyPr>
            <a:normAutofit/>
          </a:bodyPr>
          <a:lstStyle>
            <a:lvl1pPr marL="0" indent="0">
              <a:buNone/>
              <a:defRPr sz="2000"/>
            </a:lvl1pPr>
          </a:lstStyle>
          <a:p>
            <a:r>
              <a:rPr lang="en-US"/>
              <a:t>Click icon to add picture</a:t>
            </a:r>
            <a:endParaRPr lang="en-US" dirty="0"/>
          </a:p>
        </p:txBody>
      </p:sp>
      <p:sp>
        <p:nvSpPr>
          <p:cNvPr id="31" name="Picture Placeholder 24"/>
          <p:cNvSpPr>
            <a:spLocks noGrp="1"/>
          </p:cNvSpPr>
          <p:nvPr>
            <p:ph type="pic" sz="quarter" idx="19"/>
          </p:nvPr>
        </p:nvSpPr>
        <p:spPr>
          <a:xfrm>
            <a:off x="9645919" y="4623160"/>
            <a:ext cx="1914972" cy="1419422"/>
          </a:xfrm>
        </p:spPr>
        <p:txBody>
          <a:bodyPr>
            <a:normAutofit/>
          </a:bodyPr>
          <a:lstStyle>
            <a:lvl1pPr marL="0" indent="0">
              <a:buNone/>
              <a:defRPr sz="2000"/>
            </a:lvl1pPr>
          </a:lstStyle>
          <a:p>
            <a:r>
              <a:rPr lang="en-US"/>
              <a:t>Click icon to add picture</a:t>
            </a:r>
            <a:endParaRPr lang="en-US" dirty="0"/>
          </a:p>
        </p:txBody>
      </p:sp>
      <p:sp>
        <p:nvSpPr>
          <p:cNvPr id="32" name="Picture Placeholder 24"/>
          <p:cNvSpPr>
            <a:spLocks noGrp="1"/>
          </p:cNvSpPr>
          <p:nvPr>
            <p:ph type="pic" sz="quarter" idx="20"/>
          </p:nvPr>
        </p:nvSpPr>
        <p:spPr>
          <a:xfrm>
            <a:off x="7597285" y="4623160"/>
            <a:ext cx="1914972" cy="1419422"/>
          </a:xfrm>
        </p:spPr>
        <p:txBody>
          <a:bodyPr>
            <a:normAutofit/>
          </a:bodyPr>
          <a:lstStyle>
            <a:lvl1pPr marL="0" indent="0">
              <a:buNone/>
              <a:defRPr sz="2000"/>
            </a:lvl1pPr>
          </a:lstStyle>
          <a:p>
            <a:r>
              <a:rPr lang="en-US"/>
              <a:t>Click icon to add picture</a:t>
            </a:r>
            <a:endParaRPr lang="en-US" dirty="0"/>
          </a:p>
        </p:txBody>
      </p:sp>
      <p:sp>
        <p:nvSpPr>
          <p:cNvPr id="33" name="Picture Placeholder 24"/>
          <p:cNvSpPr>
            <a:spLocks noGrp="1"/>
          </p:cNvSpPr>
          <p:nvPr>
            <p:ph type="pic" sz="quarter" idx="21"/>
          </p:nvPr>
        </p:nvSpPr>
        <p:spPr>
          <a:xfrm>
            <a:off x="5548649" y="4623160"/>
            <a:ext cx="1914972" cy="1419422"/>
          </a:xfrm>
        </p:spPr>
        <p:txBody>
          <a:bodyPr>
            <a:normAutofit/>
          </a:bodyPr>
          <a:lstStyle>
            <a:lvl1pPr marL="0" indent="0">
              <a:buNone/>
              <a:defRPr sz="2000"/>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78114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ries of Round Images">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3"/>
          </p:nvPr>
        </p:nvSpPr>
        <p:spPr>
          <a:xfrm>
            <a:off x="5520000" y="1822450"/>
            <a:ext cx="1152000" cy="1152000"/>
          </a:xfrm>
          <a:prstGeom prst="ellipse">
            <a:avLst/>
          </a:prstGeom>
        </p:spPr>
        <p:txBody>
          <a:bodyPr>
            <a:normAutofit/>
          </a:bodyPr>
          <a:lstStyle>
            <a:lvl1pPr marL="0" indent="0">
              <a:buNone/>
              <a:defRPr sz="1600"/>
            </a:lvl1pPr>
          </a:lstStyle>
          <a:p>
            <a:r>
              <a:rPr lang="en-US"/>
              <a:t>Click icon to add picture</a:t>
            </a:r>
            <a:endParaRPr lang="en-US" dirty="0"/>
          </a:p>
        </p:txBody>
      </p:sp>
      <p:sp>
        <p:nvSpPr>
          <p:cNvPr id="2" name="Title 1"/>
          <p:cNvSpPr>
            <a:spLocks noGrp="1"/>
          </p:cNvSpPr>
          <p:nvPr>
            <p:ph type="title"/>
          </p:nvPr>
        </p:nvSpPr>
        <p:spPr>
          <a:xfrm>
            <a:off x="662074" y="630936"/>
            <a:ext cx="10881623" cy="941454"/>
          </a:xfrm>
        </p:spPr>
        <p:txBody>
          <a:bodyPr/>
          <a:lstStyle/>
          <a:p>
            <a:r>
              <a:rPr lang="en-US"/>
              <a:t>Click to edit Master title style</a:t>
            </a:r>
          </a:p>
        </p:txBody>
      </p:sp>
      <p:sp>
        <p:nvSpPr>
          <p:cNvPr id="14" name="Picture Placeholder 12"/>
          <p:cNvSpPr>
            <a:spLocks noGrp="1"/>
          </p:cNvSpPr>
          <p:nvPr>
            <p:ph type="pic" sz="quarter" idx="14"/>
          </p:nvPr>
        </p:nvSpPr>
        <p:spPr>
          <a:xfrm>
            <a:off x="3491607" y="5213478"/>
            <a:ext cx="828000" cy="828000"/>
          </a:xfrm>
          <a:prstGeom prst="ellipse">
            <a:avLst/>
          </a:prstGeom>
        </p:spPr>
        <p:txBody>
          <a:bodyPr>
            <a:normAutofit/>
          </a:bodyPr>
          <a:lstStyle>
            <a:lvl1pPr marL="0" indent="0">
              <a:buNone/>
              <a:defRPr sz="1600"/>
            </a:lvl1pPr>
          </a:lstStyle>
          <a:p>
            <a:r>
              <a:rPr lang="en-US"/>
              <a:t>Click icon to add picture</a:t>
            </a:r>
            <a:endParaRPr lang="en-US" dirty="0"/>
          </a:p>
        </p:txBody>
      </p:sp>
      <p:sp>
        <p:nvSpPr>
          <p:cNvPr id="15" name="Picture Placeholder 12"/>
          <p:cNvSpPr>
            <a:spLocks noGrp="1"/>
          </p:cNvSpPr>
          <p:nvPr>
            <p:ph type="pic" sz="quarter" idx="15"/>
          </p:nvPr>
        </p:nvSpPr>
        <p:spPr>
          <a:xfrm>
            <a:off x="4630215" y="5213478"/>
            <a:ext cx="828000" cy="828000"/>
          </a:xfrm>
          <a:prstGeom prst="ellipse">
            <a:avLst/>
          </a:prstGeom>
        </p:spPr>
        <p:txBody>
          <a:bodyPr>
            <a:normAutofit/>
          </a:bodyPr>
          <a:lstStyle>
            <a:lvl1pPr marL="0" indent="0">
              <a:buNone/>
              <a:defRPr sz="1600"/>
            </a:lvl1pPr>
          </a:lstStyle>
          <a:p>
            <a:r>
              <a:rPr lang="en-US"/>
              <a:t>Click icon to add picture</a:t>
            </a:r>
            <a:endParaRPr lang="en-US" dirty="0"/>
          </a:p>
        </p:txBody>
      </p:sp>
      <p:sp>
        <p:nvSpPr>
          <p:cNvPr id="16" name="Picture Placeholder 12"/>
          <p:cNvSpPr>
            <a:spLocks noGrp="1"/>
          </p:cNvSpPr>
          <p:nvPr>
            <p:ph type="pic" sz="quarter" idx="16"/>
          </p:nvPr>
        </p:nvSpPr>
        <p:spPr>
          <a:xfrm>
            <a:off x="5768823" y="5213478"/>
            <a:ext cx="828000" cy="828000"/>
          </a:xfrm>
          <a:prstGeom prst="ellipse">
            <a:avLst/>
          </a:prstGeom>
        </p:spPr>
        <p:txBody>
          <a:bodyPr>
            <a:normAutofit/>
          </a:bodyPr>
          <a:lstStyle>
            <a:lvl1pPr marL="0" indent="0">
              <a:buNone/>
              <a:defRPr sz="1600"/>
            </a:lvl1pPr>
          </a:lstStyle>
          <a:p>
            <a:r>
              <a:rPr lang="en-US"/>
              <a:t>Click icon to add picture</a:t>
            </a:r>
            <a:endParaRPr lang="en-US" dirty="0"/>
          </a:p>
        </p:txBody>
      </p:sp>
      <p:sp>
        <p:nvSpPr>
          <p:cNvPr id="17" name="Picture Placeholder 12"/>
          <p:cNvSpPr>
            <a:spLocks noGrp="1"/>
          </p:cNvSpPr>
          <p:nvPr>
            <p:ph type="pic" sz="quarter" idx="17"/>
          </p:nvPr>
        </p:nvSpPr>
        <p:spPr>
          <a:xfrm>
            <a:off x="6907431" y="5213478"/>
            <a:ext cx="828000" cy="828000"/>
          </a:xfrm>
          <a:prstGeom prst="ellipse">
            <a:avLst/>
          </a:prstGeom>
        </p:spPr>
        <p:txBody>
          <a:bodyPr>
            <a:normAutofit/>
          </a:bodyPr>
          <a:lstStyle>
            <a:lvl1pPr marL="0" indent="0">
              <a:buNone/>
              <a:defRPr sz="1600"/>
            </a:lvl1pPr>
          </a:lstStyle>
          <a:p>
            <a:r>
              <a:rPr lang="en-US"/>
              <a:t>Click icon to add picture</a:t>
            </a:r>
            <a:endParaRPr lang="en-US" dirty="0"/>
          </a:p>
        </p:txBody>
      </p:sp>
      <p:sp>
        <p:nvSpPr>
          <p:cNvPr id="18" name="Picture Placeholder 12"/>
          <p:cNvSpPr>
            <a:spLocks noGrp="1"/>
          </p:cNvSpPr>
          <p:nvPr>
            <p:ph type="pic" sz="quarter" idx="18"/>
          </p:nvPr>
        </p:nvSpPr>
        <p:spPr>
          <a:xfrm>
            <a:off x="8046039" y="5213478"/>
            <a:ext cx="828000" cy="828000"/>
          </a:xfrm>
          <a:prstGeom prst="ellipse">
            <a:avLst/>
          </a:prstGeom>
        </p:spPr>
        <p:txBody>
          <a:bodyPr>
            <a:normAutofit/>
          </a:bodyPr>
          <a:lstStyle>
            <a:lvl1pPr marL="0" indent="0">
              <a:buNone/>
              <a:defRPr sz="1600"/>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32465112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9735753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7931801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40869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9481648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3528397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1804368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5848438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9486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8318328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2703700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7336992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8664799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with Large Background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a:lstStyle>
            <a:lvl1pPr marL="0" indent="0">
              <a:buNone/>
              <a:defRPr/>
            </a:lvl1pPr>
          </a:lstStyle>
          <a:p>
            <a:r>
              <a:rPr lang="en-US"/>
              <a:t>Click icon to add picture</a:t>
            </a:r>
            <a:endParaRPr lang="en-US" dirty="0"/>
          </a:p>
        </p:txBody>
      </p:sp>
      <p:sp>
        <p:nvSpPr>
          <p:cNvPr id="2" name="Title 1"/>
          <p:cNvSpPr>
            <a:spLocks noGrp="1"/>
          </p:cNvSpPr>
          <p:nvPr>
            <p:ph type="title"/>
          </p:nvPr>
        </p:nvSpPr>
        <p:spPr>
          <a:xfrm>
            <a:off x="530352" y="1716173"/>
            <a:ext cx="10515600" cy="646331"/>
          </a:xfrm>
          <a:prstGeom prst="rect">
            <a:avLst/>
          </a:prstGeom>
        </p:spPr>
        <p:txBody>
          <a:bodyPr>
            <a:noAutofit/>
          </a:bodyPr>
          <a:lstStyle>
            <a:lvl1pPr>
              <a:defRPr sz="4000">
                <a:solidFill>
                  <a:schemeClr val="bg1"/>
                </a:solidFill>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659557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Left with Titl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36738"/>
            <a:ext cx="5012531" cy="2142009"/>
          </a:xfrm>
          <a:prstGeom prst="rect">
            <a:avLst/>
          </a:prstGeom>
        </p:spPr>
        <p:txBody>
          <a:bodyPr vert="horz"/>
          <a:lstStyle>
            <a:lvl1pPr marL="0" indent="0">
              <a:buNone/>
              <a:defRPr/>
            </a:lvl1pPr>
          </a:lstStyle>
          <a:p>
            <a:r>
              <a:rPr lang="en-US"/>
              <a:t>Click icon to add picture</a:t>
            </a:r>
            <a:endParaRPr lang="en-US" dirty="0"/>
          </a:p>
        </p:txBody>
      </p:sp>
      <p:sp>
        <p:nvSpPr>
          <p:cNvPr id="7" name="Title 6"/>
          <p:cNvSpPr>
            <a:spLocks noGrp="1"/>
          </p:cNvSpPr>
          <p:nvPr>
            <p:ph type="title"/>
          </p:nvPr>
        </p:nvSpPr>
        <p:spPr>
          <a:xfrm>
            <a:off x="5332260" y="2311510"/>
            <a:ext cx="4588495" cy="1077218"/>
          </a:xfrm>
          <a:prstGeom prst="rect">
            <a:avLst/>
          </a:prstGeom>
        </p:spPr>
        <p:txBody>
          <a:bodyPr vert="horz">
            <a:spAutoFit/>
          </a:bodyPr>
          <a:lstStyle>
            <a:lvl1pPr algn="l">
              <a:defRPr lang="en-US" sz="40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185485664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tags" Target="../tags/tag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customXml" Target="../../customXml/item1.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ags" Target="../tags/tag1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customXml" Target="../../customXml/item2.xml"/><Relationship Id="rId2" Type="http://schemas.openxmlformats.org/officeDocument/2006/relationships/slideLayout" Target="../slideLayouts/slideLayout46.xml"/><Relationship Id="rId16"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ags" Target="../tags/tag3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customXml" Target="../../customXml/item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ags" Target="../tags/tag45.xml"/><Relationship Id="rId2" Type="http://schemas.openxmlformats.org/officeDocument/2006/relationships/slideLayout" Target="../slideLayouts/slideLayout74.xml"/><Relationship Id="rId16" Type="http://schemas.openxmlformats.org/officeDocument/2006/relationships/customXml" Target="../../customXml/item5.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6.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8.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tags" Target="../tags/tag60.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customXml" Target="../../customXml/item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customXml" Target="../../customXml/item3.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theme" Target="../theme/theme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tags" Target="../tags/tag78.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3000"/>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C51BDD-DC0A-0142-904B-B5B6A16038BA}"/>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10530" y="6239172"/>
            <a:ext cx="3352747" cy="470094"/>
          </a:xfrm>
          <a:prstGeom prst="rect">
            <a:avLst/>
          </a:prstGeom>
        </p:spPr>
      </p:pic>
      <p:pic>
        <p:nvPicPr>
          <p:cNvPr id="13" name="Picture 12"/>
          <p:cNvPicPr>
            <a:picLocks noChangeAspect="1"/>
          </p:cNvPicPr>
          <p:nvPr userDrawn="1"/>
        </p:nvPicPr>
        <p:blipFill>
          <a:blip r:embed="rId16"/>
          <a:stretch>
            <a:fillRect/>
          </a:stretch>
        </p:blipFill>
        <p:spPr>
          <a:xfrm>
            <a:off x="11135568" y="5845272"/>
            <a:ext cx="863994" cy="863994"/>
          </a:xfrm>
          <a:prstGeom prst="rect">
            <a:avLst/>
          </a:prstGeom>
        </p:spPr>
      </p:pic>
    </p:spTree>
    <p:extLst>
      <p:ext uri="{BB962C8B-B14F-4D97-AF65-F5344CB8AC3E}">
        <p14:creationId xmlns:p14="http://schemas.microsoft.com/office/powerpoint/2010/main" val="591060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groundpolitico.png"/>
          <p:cNvPicPr>
            <a:picLocks noChangeAspect="1"/>
          </p:cNvPicPr>
          <p:nvPr/>
        </p:nvPicPr>
        <p:blipFill>
          <a:blip r:embed="rId17"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6" name="Rectangle 5"/>
          <p:cNvSpPr/>
          <p:nvPr/>
        </p:nvSpPr>
        <p:spPr>
          <a:xfrm>
            <a:off x="0" y="1"/>
            <a:ext cx="12192000" cy="6858001"/>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a:endParaRPr lang="en-JM" sz="1799" dirty="0">
              <a:solidFill>
                <a:srgbClr val="F34F57"/>
              </a:solidFill>
              <a:latin typeface="Calibri"/>
            </a:endParaRPr>
          </a:p>
        </p:txBody>
      </p:sp>
      <p:sp>
        <p:nvSpPr>
          <p:cNvPr id="2" name="Title Placeholder 1"/>
          <p:cNvSpPr>
            <a:spLocks noGrp="1"/>
          </p:cNvSpPr>
          <p:nvPr>
            <p:ph type="title"/>
          </p:nvPr>
        </p:nvSpPr>
        <p:spPr>
          <a:xfrm>
            <a:off x="683235" y="303165"/>
            <a:ext cx="10412618" cy="1143000"/>
          </a:xfrm>
          <a:prstGeom prst="rect">
            <a:avLst/>
          </a:prstGeom>
        </p:spPr>
        <p:txBody>
          <a:bodyPr vert="horz" lIns="121954" tIns="60977" rIns="121954" bIns="6097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083" y="1604788"/>
            <a:ext cx="10424051" cy="4879499"/>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5"/>
      <p:tags r:id="rId16"/>
    </p:custDataLst>
    <p:extLst>
      <p:ext uri="{BB962C8B-B14F-4D97-AF65-F5344CB8AC3E}">
        <p14:creationId xmlns:p14="http://schemas.microsoft.com/office/powerpoint/2010/main" val="3536327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609463" rtl="0" eaLnBrk="1" latinLnBrk="0" hangingPunct="1">
        <a:spcBef>
          <a:spcPct val="0"/>
        </a:spcBef>
        <a:buNone/>
        <a:defRPr sz="3698" b="0" kern="1200" spc="-200">
          <a:solidFill>
            <a:schemeClr val="tx1"/>
          </a:solidFill>
          <a:latin typeface="+mj-lt"/>
          <a:ea typeface="Montserrat" panose="02000505000000020004" pitchFamily="2" charset="0"/>
          <a:cs typeface="Montserrat" panose="02000505000000020004" pitchFamily="2" charset="0"/>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Lato Regular"/>
          <a:ea typeface="+mn-ea"/>
          <a:cs typeface="Lato Regular"/>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Lato Regular"/>
          <a:ea typeface="+mn-ea"/>
          <a:cs typeface="Lato Regular"/>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Lato Regular"/>
          <a:ea typeface="+mn-ea"/>
          <a:cs typeface="Lato Regular"/>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9976EA-7C62-434D-9462-7BB6E9BEF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F4E61-99CE-5145-A3A8-8F49304C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D438C8-C7E9-D044-BBBB-A02BA196269A}"/>
              </a:ext>
            </a:extLst>
          </p:cNvPr>
          <p:cNvSpPr>
            <a:spLocks noGrp="1"/>
          </p:cNvSpPr>
          <p:nvPr>
            <p:ph type="sldNum" sz="quarter" idx="4"/>
          </p:nvPr>
        </p:nvSpPr>
        <p:spPr>
          <a:xfrm>
            <a:off x="9310571" y="6397178"/>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Gentona Book" pitchFamily="2" charset="77"/>
              </a:defRPr>
            </a:lvl1pPr>
          </a:lstStyle>
          <a:p>
            <a:fld id="{56B21313-48D6-BF45-9C7F-8CB603AB36D7}" type="slidenum">
              <a:rPr lang="en-US" smtClean="0"/>
              <a:pPr/>
              <a:t>‹#›</a:t>
            </a:fld>
            <a:endParaRPr lang="en-US"/>
          </a:p>
        </p:txBody>
      </p:sp>
    </p:spTree>
    <p:extLst>
      <p:ext uri="{BB962C8B-B14F-4D97-AF65-F5344CB8AC3E}">
        <p14:creationId xmlns:p14="http://schemas.microsoft.com/office/powerpoint/2010/main" val="26485806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Lst>
  <p:txStyles>
    <p:titleStyle>
      <a:lvl1pPr algn="l" defTabSz="914400" rtl="0" eaLnBrk="1" latinLnBrk="0" hangingPunct="1">
        <a:lnSpc>
          <a:spcPct val="90000"/>
        </a:lnSpc>
        <a:spcBef>
          <a:spcPct val="0"/>
        </a:spcBef>
        <a:buNone/>
        <a:defRPr sz="4400" b="0" i="0" kern="1200">
          <a:solidFill>
            <a:schemeClr val="tx1"/>
          </a:solidFill>
          <a:latin typeface="Genton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ntona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ntona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ntona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Lato Light"/>
                <a:ea typeface="Lato Light"/>
                <a:cs typeface="Lato Light"/>
              </a:defRPr>
            </a:lvl1pPr>
          </a:lstStyle>
          <a:p>
            <a:fld id="{43EA3BA3-8CC8-DB45-8DDC-CB95A4997F49}" type="slidenum">
              <a:rPr lang="en-US" smtClean="0"/>
              <a:pPr/>
              <a:t>‹#›</a:t>
            </a:fld>
            <a:endParaRPr lang="en-US" dirty="0"/>
          </a:p>
        </p:txBody>
      </p:sp>
      <p:sp>
        <p:nvSpPr>
          <p:cNvPr id="3" name="Title Placeholder 2"/>
          <p:cNvSpPr>
            <a:spLocks noGrp="1"/>
          </p:cNvSpPr>
          <p:nvPr>
            <p:ph type="title"/>
          </p:nvPr>
        </p:nvSpPr>
        <p:spPr>
          <a:xfrm>
            <a:off x="647653" y="504238"/>
            <a:ext cx="10972800" cy="625003"/>
          </a:xfrm>
          <a:prstGeom prst="rect">
            <a:avLst/>
          </a:prstGeom>
        </p:spPr>
        <p:txBody>
          <a:bodyPr vert="horz" lIns="36576" tIns="36576" rIns="36576" bIns="36576" rtlCol="0" anchor="t" anchorCtr="0">
            <a:noAutofit/>
          </a:bodyPr>
          <a:lstStyle/>
          <a:p>
            <a:r>
              <a:rPr lang="en-US"/>
              <a:t>Click to edit Master title style</a:t>
            </a:r>
            <a:endParaRPr lang="en-US" dirty="0"/>
          </a:p>
        </p:txBody>
      </p:sp>
      <p:sp>
        <p:nvSpPr>
          <p:cNvPr id="4" name="Footer Placeholder 3"/>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Lato Light"/>
                <a:ea typeface="Lato Light"/>
                <a:cs typeface="Lato Light"/>
              </a:defRPr>
            </a:lvl1pPr>
          </a:lstStyle>
          <a:p>
            <a:endParaRPr lang="en-US" dirty="0"/>
          </a:p>
        </p:txBody>
      </p:sp>
      <p:sp>
        <p:nvSpPr>
          <p:cNvPr id="5" name="Date Placeholder 4"/>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Lato Light"/>
                <a:ea typeface="Lato Light"/>
                <a:cs typeface="Lato Light"/>
              </a:defRPr>
            </a:lvl1pPr>
          </a:lstStyle>
          <a:p>
            <a:fld id="{FE6C8364-8B66-2E47-BEB4-4C52B696C677}" type="datetimeFigureOut">
              <a:rPr lang="en-US" smtClean="0"/>
              <a:pPr/>
              <a:t>6/7/2022</a:t>
            </a:fld>
            <a:endParaRPr lang="en-US" dirty="0"/>
          </a:p>
        </p:txBody>
      </p:sp>
      <p:sp>
        <p:nvSpPr>
          <p:cNvPr id="6" name="Text Placeholder 5"/>
          <p:cNvSpPr>
            <a:spLocks noGrp="1"/>
          </p:cNvSpPr>
          <p:nvPr>
            <p:ph type="body" idx="1"/>
          </p:nvPr>
        </p:nvSpPr>
        <p:spPr>
          <a:xfrm>
            <a:off x="647653"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7"/>
      <p:tags r:id="rId18"/>
    </p:custDataLst>
    <p:extLst>
      <p:ext uri="{BB962C8B-B14F-4D97-AF65-F5344CB8AC3E}">
        <p14:creationId xmlns:p14="http://schemas.microsoft.com/office/powerpoint/2010/main" val="42482806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39" r:id="rId15"/>
  </p:sldLayoutIdLst>
  <p:transition spd="med"/>
  <p:txStyles>
    <p:title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p:titleStyle>
    <p:bodyStyle>
      <a:lvl1pPr marL="31251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1pPr>
      <a:lvl2pPr marL="625024"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2pPr>
      <a:lvl3pPr marL="937538"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3pPr>
      <a:lvl4pPr marL="1250050"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4pPr>
      <a:lvl5pPr marL="156256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5pPr>
      <a:lvl6pPr marL="1875074" indent="-312512" defTabSz="410730" eaLnBrk="1" hangingPunct="1">
        <a:spcBef>
          <a:spcPts val="2953"/>
        </a:spcBef>
        <a:buSzPct val="75000"/>
        <a:buChar char="•"/>
        <a:defRPr sz="2500">
          <a:latin typeface="+mn-lt"/>
          <a:ea typeface="+mn-ea"/>
          <a:cs typeface="+mn-cs"/>
          <a:sym typeface="Helvetica Light"/>
        </a:defRPr>
      </a:lvl6pPr>
      <a:lvl7pPr marL="2187587" indent="-312512" defTabSz="410730" eaLnBrk="1" hangingPunct="1">
        <a:spcBef>
          <a:spcPts val="2953"/>
        </a:spcBef>
        <a:buSzPct val="75000"/>
        <a:buChar char="•"/>
        <a:defRPr sz="2500">
          <a:latin typeface="+mn-lt"/>
          <a:ea typeface="+mn-ea"/>
          <a:cs typeface="+mn-cs"/>
          <a:sym typeface="Helvetica Light"/>
        </a:defRPr>
      </a:lvl7pPr>
      <a:lvl8pPr marL="2500099" indent="-312512" defTabSz="410730" eaLnBrk="1" hangingPunct="1">
        <a:spcBef>
          <a:spcPts val="2953"/>
        </a:spcBef>
        <a:buSzPct val="75000"/>
        <a:buChar char="•"/>
        <a:defRPr sz="2500">
          <a:latin typeface="+mn-lt"/>
          <a:ea typeface="+mn-ea"/>
          <a:cs typeface="+mn-cs"/>
          <a:sym typeface="Helvetica Light"/>
        </a:defRPr>
      </a:lvl8pPr>
      <a:lvl9pPr marL="2812612" indent="-312512" defTabSz="410730" eaLnBrk="1" hangingPunct="1">
        <a:spcBef>
          <a:spcPts val="2953"/>
        </a:spcBef>
        <a:buSzPct val="75000"/>
        <a:buChar char="•"/>
        <a:defRPr sz="2500">
          <a:latin typeface="+mn-lt"/>
          <a:ea typeface="+mn-ea"/>
          <a:cs typeface="+mn-cs"/>
          <a:sym typeface="Helvetica Light"/>
        </a:defRPr>
      </a:lvl9pPr>
    </p:bodyStyle>
    <p:otherStyle>
      <a:lvl1pPr algn="ctr" defTabSz="410730" eaLnBrk="1" hangingPunct="1">
        <a:defRPr>
          <a:solidFill>
            <a:schemeClr val="tx1"/>
          </a:solidFill>
          <a:latin typeface="+mn-lt"/>
          <a:ea typeface="+mn-ea"/>
          <a:cs typeface="+mn-cs"/>
          <a:sym typeface="Helvetica Light"/>
        </a:defRPr>
      </a:lvl1pPr>
      <a:lvl2pPr indent="160721" algn="ctr" defTabSz="410730" eaLnBrk="1" hangingPunct="1">
        <a:defRPr>
          <a:solidFill>
            <a:schemeClr val="tx1"/>
          </a:solidFill>
          <a:latin typeface="+mn-lt"/>
          <a:ea typeface="+mn-ea"/>
          <a:cs typeface="+mn-cs"/>
          <a:sym typeface="Helvetica Light"/>
        </a:defRPr>
      </a:lvl2pPr>
      <a:lvl3pPr indent="321441" algn="ctr" defTabSz="410730" eaLnBrk="1" hangingPunct="1">
        <a:defRPr>
          <a:solidFill>
            <a:schemeClr val="tx1"/>
          </a:solidFill>
          <a:latin typeface="+mn-lt"/>
          <a:ea typeface="+mn-ea"/>
          <a:cs typeface="+mn-cs"/>
          <a:sym typeface="Helvetica Light"/>
        </a:defRPr>
      </a:lvl3pPr>
      <a:lvl4pPr indent="482163" algn="ctr" defTabSz="410730" eaLnBrk="1" hangingPunct="1">
        <a:defRPr>
          <a:solidFill>
            <a:schemeClr val="tx1"/>
          </a:solidFill>
          <a:latin typeface="+mn-lt"/>
          <a:ea typeface="+mn-ea"/>
          <a:cs typeface="+mn-cs"/>
          <a:sym typeface="Helvetica Light"/>
        </a:defRPr>
      </a:lvl4pPr>
      <a:lvl5pPr indent="642883" algn="ctr" defTabSz="410730" eaLnBrk="1" hangingPunct="1">
        <a:defRPr>
          <a:solidFill>
            <a:schemeClr val="tx1"/>
          </a:solidFill>
          <a:latin typeface="+mn-lt"/>
          <a:ea typeface="+mn-ea"/>
          <a:cs typeface="+mn-cs"/>
          <a:sym typeface="Helvetica Light"/>
        </a:defRPr>
      </a:lvl5pPr>
      <a:lvl6pPr indent="803603" algn="ctr" defTabSz="410730" eaLnBrk="1" hangingPunct="1">
        <a:defRPr>
          <a:solidFill>
            <a:schemeClr val="tx1"/>
          </a:solidFill>
          <a:latin typeface="+mn-lt"/>
          <a:ea typeface="+mn-ea"/>
          <a:cs typeface="+mn-cs"/>
          <a:sym typeface="Helvetica Light"/>
        </a:defRPr>
      </a:lvl6pPr>
      <a:lvl7pPr indent="964324" algn="ctr" defTabSz="410730" eaLnBrk="1" hangingPunct="1">
        <a:defRPr>
          <a:solidFill>
            <a:schemeClr val="tx1"/>
          </a:solidFill>
          <a:latin typeface="+mn-lt"/>
          <a:ea typeface="+mn-ea"/>
          <a:cs typeface="+mn-cs"/>
          <a:sym typeface="Helvetica Light"/>
        </a:defRPr>
      </a:lvl7pPr>
      <a:lvl8pPr indent="1125045" algn="ctr" defTabSz="410730" eaLnBrk="1" hangingPunct="1">
        <a:defRPr>
          <a:solidFill>
            <a:schemeClr val="tx1"/>
          </a:solidFill>
          <a:latin typeface="+mn-lt"/>
          <a:ea typeface="+mn-ea"/>
          <a:cs typeface="+mn-cs"/>
          <a:sym typeface="Helvetica Light"/>
        </a:defRPr>
      </a:lvl8pPr>
      <a:lvl9pPr indent="1285765" algn="ctr" defTabSz="410730" eaLnBrk="1" hangingPunct="1">
        <a:defRPr>
          <a:solidFill>
            <a:schemeClr val="tx1"/>
          </a:solidFill>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2265" y="1604788"/>
            <a:ext cx="10801180" cy="4879499"/>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arallelogram 4"/>
          <p:cNvSpPr/>
          <p:nvPr/>
        </p:nvSpPr>
        <p:spPr>
          <a:xfrm rot="16200000" flipH="1">
            <a:off x="369332" y="-192189"/>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Placeholder 1"/>
          <p:cNvSpPr>
            <a:spLocks noGrp="1"/>
          </p:cNvSpPr>
          <p:nvPr>
            <p:ph type="title"/>
          </p:nvPr>
        </p:nvSpPr>
        <p:spPr>
          <a:xfrm>
            <a:off x="740664" y="301752"/>
            <a:ext cx="10801180" cy="1143000"/>
          </a:xfrm>
          <a:prstGeom prst="rect">
            <a:avLst/>
          </a:prstGeom>
        </p:spPr>
        <p:txBody>
          <a:bodyPr vert="horz" lIns="121954" tIns="60977" rIns="121954" bIns="60977" rtlCol="0" anchor="ctr">
            <a:noAutofit/>
          </a:bodyPr>
          <a:lstStyle/>
          <a:p>
            <a:r>
              <a:rPr lang="en-US"/>
              <a:t>Click to edit Master title style</a:t>
            </a:r>
            <a:endParaRPr lang="en-US" dirty="0"/>
          </a:p>
        </p:txBody>
      </p:sp>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Tree>
    <p:custDataLst>
      <p:custData r:id="rId15"/>
      <p:tags r:id="rId16"/>
    </p:custDataLst>
    <p:extLst>
      <p:ext uri="{BB962C8B-B14F-4D97-AF65-F5344CB8AC3E}">
        <p14:creationId xmlns:p14="http://schemas.microsoft.com/office/powerpoint/2010/main" val="13989063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dt="0"/>
  <p:txStyles>
    <p:titleStyle>
      <a:lvl1pPr algn="l" defTabSz="609463" rtl="0" eaLnBrk="1" latinLnBrk="0" hangingPunct="1">
        <a:spcBef>
          <a:spcPct val="0"/>
        </a:spcBef>
        <a:buNone/>
        <a:defRPr sz="3698" b="0" kern="1200" spc="0">
          <a:solidFill>
            <a:schemeClr val="tx1"/>
          </a:solidFill>
          <a:latin typeface="+mj-lt"/>
          <a:ea typeface="Lato Black"/>
          <a:cs typeface="Lato Black"/>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Open Sans"/>
          <a:ea typeface="+mn-ea"/>
          <a:cs typeface="Open Sans"/>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Open Sans"/>
          <a:ea typeface="+mn-ea"/>
          <a:cs typeface="Open Sans"/>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Open Sans"/>
          <a:ea typeface="+mn-ea"/>
          <a:cs typeface="Open Sans"/>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2074" y="635000"/>
            <a:ext cx="10881623" cy="941454"/>
          </a:xfrm>
          <a:prstGeom prst="rect">
            <a:avLst/>
          </a:prstGeom>
        </p:spPr>
        <p:txBody>
          <a:bodyPr vert="horz" lIns="91440" tIns="18288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6"/>
      <p:tags r:id="rId17"/>
    </p:custDataLst>
    <p:extLst>
      <p:ext uri="{BB962C8B-B14F-4D97-AF65-F5344CB8AC3E}">
        <p14:creationId xmlns:p14="http://schemas.microsoft.com/office/powerpoint/2010/main" val="4865621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xStyles>
    <p:titleStyle>
      <a:lvl1pPr algn="l" defTabSz="457200" rtl="0" eaLnBrk="1" latinLnBrk="0" hangingPunct="1">
        <a:spcBef>
          <a:spcPct val="0"/>
        </a:spcBef>
        <a:buNone/>
        <a:defRPr sz="4000" kern="1200" spc="-150">
          <a:solidFill>
            <a:schemeClr val="tx1"/>
          </a:solidFill>
          <a:latin typeface="+mj-lt"/>
          <a:ea typeface="+mj-ea"/>
          <a:cs typeface="Prata"/>
        </a:defRPr>
      </a:lvl1pPr>
    </p:titleStyle>
    <p:bodyStyle>
      <a:lvl1pPr marL="342900" indent="-342900" algn="l" defTabSz="457200" rtl="0" eaLnBrk="1" latinLnBrk="0" hangingPunct="1">
        <a:spcBef>
          <a:spcPct val="20000"/>
        </a:spcBef>
        <a:buFont typeface="Arial"/>
        <a:buChar char="•"/>
        <a:defRPr sz="3200" b="0" i="0" kern="1200">
          <a:solidFill>
            <a:schemeClr val="bg1">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b="0" i="0" kern="1200">
          <a:solidFill>
            <a:schemeClr val="bg1">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b="0" i="0" kern="1200">
          <a:solidFill>
            <a:schemeClr val="bg1">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b="0" i="0" kern="1200">
          <a:solidFill>
            <a:schemeClr val="bg1">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b="0" i="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51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0DDA20A-9DF5-B544-8724-0802580B5FA9}"/>
              </a:ext>
            </a:extLst>
          </p:cNvPr>
          <p:cNvPicPr>
            <a:picLocks noChangeAspect="1"/>
          </p:cNvPicPr>
          <p:nvPr userDrawn="1"/>
        </p:nvPicPr>
        <p:blipFill>
          <a:blip r:embed="rId14"/>
          <a:stretch>
            <a:fillRect/>
          </a:stretch>
        </p:blipFill>
        <p:spPr>
          <a:xfrm>
            <a:off x="9262040" y="6036879"/>
            <a:ext cx="2449125" cy="502098"/>
          </a:xfrm>
          <a:prstGeom prst="rect">
            <a:avLst/>
          </a:prstGeom>
          <a:ln>
            <a:noFill/>
          </a:ln>
        </p:spPr>
      </p:pic>
      <p:grpSp>
        <p:nvGrpSpPr>
          <p:cNvPr id="6" name="Group 5"/>
          <p:cNvGrpSpPr/>
          <p:nvPr userDrawn="1"/>
        </p:nvGrpSpPr>
        <p:grpSpPr>
          <a:xfrm>
            <a:off x="565122" y="5642905"/>
            <a:ext cx="1031327" cy="1068115"/>
            <a:chOff x="672662" y="945930"/>
            <a:chExt cx="1807779" cy="1713187"/>
          </a:xfrm>
        </p:grpSpPr>
        <p:sp>
          <p:nvSpPr>
            <p:cNvPr id="8" name="Oval 7"/>
            <p:cNvSpPr/>
            <p:nvPr/>
          </p:nvSpPr>
          <p:spPr>
            <a:xfrm>
              <a:off x="672662" y="945930"/>
              <a:ext cx="1807779" cy="171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21470" y="1293874"/>
              <a:ext cx="1119353" cy="1040524"/>
            </a:xfrm>
            <a:prstGeom prst="ellips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69624" y="1591002"/>
              <a:ext cx="423043" cy="423042"/>
            </a:xfrm>
            <a:prstGeom prst="ellips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00450" y="1184330"/>
              <a:ext cx="1171903" cy="124920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09296" y="1294691"/>
              <a:ext cx="1534511" cy="962624"/>
            </a:xfrm>
            <a:prstGeom prst="rect">
              <a:avLst/>
            </a:prstGeom>
            <a:noFill/>
          </p:spPr>
          <p:txBody>
            <a:bodyPr wrap="square" rtlCol="0">
              <a:spAutoFit/>
            </a:bodyPr>
            <a:lstStyle/>
            <a:p>
              <a:pPr algn="ctr"/>
              <a:r>
                <a:rPr lang="en-US" sz="1100" dirty="0">
                  <a:solidFill>
                    <a:schemeClr val="accent2">
                      <a:lumMod val="75000"/>
                    </a:schemeClr>
                  </a:solidFill>
                  <a:latin typeface="Baskerville Old Face" panose="02020602080505020303" pitchFamily="18" charset="0"/>
                </a:rPr>
                <a:t>RCR</a:t>
              </a:r>
            </a:p>
            <a:p>
              <a:pPr algn="ctr"/>
              <a:r>
                <a:rPr lang="en-US" sz="1100" dirty="0">
                  <a:solidFill>
                    <a:schemeClr val="accent2">
                      <a:lumMod val="75000"/>
                    </a:schemeClr>
                  </a:solidFill>
                  <a:latin typeface="Baskerville Old Face" panose="02020602080505020303" pitchFamily="18" charset="0"/>
                </a:rPr>
                <a:t>On</a:t>
              </a:r>
            </a:p>
            <a:p>
              <a:pPr algn="ctr"/>
              <a:r>
                <a:rPr lang="en-US" sz="1100" dirty="0">
                  <a:solidFill>
                    <a:schemeClr val="accent2">
                      <a:lumMod val="75000"/>
                    </a:schemeClr>
                  </a:solidFill>
                  <a:latin typeface="Baskerville Old Face" panose="02020602080505020303" pitchFamily="18" charset="0"/>
                </a:rPr>
                <a:t>Campus</a:t>
              </a:r>
            </a:p>
          </p:txBody>
        </p:sp>
      </p:grpSp>
    </p:spTree>
    <p:extLst>
      <p:ext uri="{BB962C8B-B14F-4D97-AF65-F5344CB8AC3E}">
        <p14:creationId xmlns:p14="http://schemas.microsoft.com/office/powerpoint/2010/main" val="59565084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custData r:id="rId19"/>
      <p:tags r:id="rId20"/>
    </p:custDataLst>
    <p:extLst>
      <p:ext uri="{BB962C8B-B14F-4D97-AF65-F5344CB8AC3E}">
        <p14:creationId xmlns:p14="http://schemas.microsoft.com/office/powerpoint/2010/main" val="267815907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Regular" charset="0"/>
              </a:defRPr>
            </a:lvl1pPr>
          </a:lstStyle>
          <a:p>
            <a:fld id="{C764DE79-268F-4C1A-8933-263129D2AF90}" type="datetimeFigureOut">
              <a:rPr lang="en-US" smtClean="0"/>
              <a:pPr/>
              <a:t>6/7/2022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Regular"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Regular" charset="0"/>
              </a:defRPr>
            </a:lvl1pPr>
          </a:lstStyle>
          <a:p>
            <a:fld id="{48F63A3B-78C7-47BE-AE5E-E10140E04643}" type="slidenum">
              <a:rPr lang="en-US" smtClean="0"/>
              <a:pPr/>
              <a:t>‹#›</a:t>
            </a:fld>
            <a:endParaRPr lang="en-US" dirty="0"/>
          </a:p>
        </p:txBody>
      </p:sp>
    </p:spTree>
    <p:custDataLst>
      <p:custData r:id="rId18"/>
      <p:tags r:id="rId19"/>
    </p:custDataLst>
    <p:extLst>
      <p:ext uri="{BB962C8B-B14F-4D97-AF65-F5344CB8AC3E}">
        <p14:creationId xmlns:p14="http://schemas.microsoft.com/office/powerpoint/2010/main" val="384542004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Lst>
  <p:txStyles>
    <p:titleStyle>
      <a:lvl1pPr algn="l" defTabSz="914400" rtl="0" eaLnBrk="1" latinLnBrk="0" hangingPunct="1">
        <a:lnSpc>
          <a:spcPct val="90000"/>
        </a:lnSpc>
        <a:spcBef>
          <a:spcPct val="0"/>
        </a:spcBef>
        <a:buNone/>
        <a:defRPr sz="4400" b="0" i="0" kern="1200" spc="-200" baseline="0">
          <a:solidFill>
            <a:schemeClr val="tx1"/>
          </a:solidFill>
          <a:latin typeface="+mj-lt"/>
          <a:ea typeface="Montserrat Medium" charset="0"/>
          <a:cs typeface="Montserrat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Open Sans Regular" charset="0"/>
          <a:cs typeface="Open Sans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Open Sans Regular" charset="0"/>
          <a:cs typeface="Open Sans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Open Sans Regular" charset="0"/>
          <a:cs typeface="Open Sans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Open Sans Regular" charset="0"/>
          <a:cs typeface="Open Sans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Open Sans Regular" charset="0"/>
          <a:cs typeface="Open Sans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95.xml"/><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9.xml"/><Relationship Id="rId1" Type="http://schemas.openxmlformats.org/officeDocument/2006/relationships/tags" Target="../tags/tag105.xml"/><Relationship Id="rId5" Type="http://schemas.openxmlformats.org/officeDocument/2006/relationships/hyperlink" Target="https://bit.ly/3NuVaHl" TargetMode="External"/><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8.xml"/><Relationship Id="rId1" Type="http://schemas.openxmlformats.org/officeDocument/2006/relationships/tags" Target="../tags/tag10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9.xml"/><Relationship Id="rId1" Type="http://schemas.openxmlformats.org/officeDocument/2006/relationships/tags" Target="../tags/tag107.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9.xml"/><Relationship Id="rId1" Type="http://schemas.openxmlformats.org/officeDocument/2006/relationships/tags" Target="../tags/tag108.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0.xml"/><Relationship Id="rId1" Type="http://schemas.openxmlformats.org/officeDocument/2006/relationships/tags" Target="../tags/tag109.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0.xml"/><Relationship Id="rId1" Type="http://schemas.openxmlformats.org/officeDocument/2006/relationships/tags" Target="../tags/tag110.xml"/><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2.xml"/><Relationship Id="rId1" Type="http://schemas.openxmlformats.org/officeDocument/2006/relationships/tags" Target="../tags/tag9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2.xml"/><Relationship Id="rId1" Type="http://schemas.openxmlformats.org/officeDocument/2006/relationships/tags" Target="../tags/tag111.xml"/><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2.xml"/><Relationship Id="rId1" Type="http://schemas.openxmlformats.org/officeDocument/2006/relationships/tags" Target="../tags/tag112.xml"/><Relationship Id="rId5" Type="http://schemas.openxmlformats.org/officeDocument/2006/relationships/image" Target="../media/image44.png"/><Relationship Id="rId4" Type="http://schemas.openxmlformats.org/officeDocument/2006/relationships/hyperlink" Target="mailto:rio@research.ufl.edu"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45.png"/><Relationship Id="rId4" Type="http://schemas.openxmlformats.org/officeDocument/2006/relationships/hyperlink" Target="https://research.ufl.edu/research-roundtable-podcast.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58.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6.xml"/><Relationship Id="rId1" Type="http://schemas.openxmlformats.org/officeDocument/2006/relationships/tags" Target="../tags/tag114.xml"/><Relationship Id="rId5" Type="http://schemas.openxmlformats.org/officeDocument/2006/relationships/hyperlink" Target="mailto:mleonard@research.ufl.edu" TargetMode="Externa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6.xml"/><Relationship Id="rId1" Type="http://schemas.openxmlformats.org/officeDocument/2006/relationships/tags" Target="../tags/tag115.xml"/><Relationship Id="rId5" Type="http://schemas.openxmlformats.org/officeDocument/2006/relationships/image" Target="../media/image50.png"/><Relationship Id="rId4" Type="http://schemas.openxmlformats.org/officeDocument/2006/relationships/hyperlink" Target="bit.ly/rcr2022"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97.xm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20.svg"/><Relationship Id="rId2" Type="http://schemas.openxmlformats.org/officeDocument/2006/relationships/slideLayout" Target="../slideLayouts/slideLayout55.xml"/><Relationship Id="rId1" Type="http://schemas.openxmlformats.org/officeDocument/2006/relationships/tags" Target="../tags/tag100.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8.xml"/><Relationship Id="rId1" Type="http://schemas.openxmlformats.org/officeDocument/2006/relationships/tags" Target="../tags/tag101.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9.png"/><Relationship Id="rId2" Type="http://schemas.openxmlformats.org/officeDocument/2006/relationships/slideLayout" Target="../slideLayouts/slideLayout80.xml"/><Relationship Id="rId1" Type="http://schemas.openxmlformats.org/officeDocument/2006/relationships/tags" Target="../tags/tag10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3.xml"/><Relationship Id="rId1" Type="http://schemas.openxmlformats.org/officeDocument/2006/relationships/tags" Target="../tags/tag103.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4.xml"/><Relationship Id="rId1" Type="http://schemas.openxmlformats.org/officeDocument/2006/relationships/tags" Target="../tags/tag104.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097068" y="1533655"/>
            <a:ext cx="7867911" cy="300082"/>
          </a:xfrm>
          <a:prstGeom prst="rect">
            <a:avLst/>
          </a:prstGeom>
          <a:noFill/>
        </p:spPr>
        <p:txBody>
          <a:bodyPr wrap="square" rtlCol="0">
            <a:spAutoFit/>
          </a:bodyPr>
          <a:lstStyle/>
          <a:p>
            <a:endParaRPr lang="en-US" sz="1350"/>
          </a:p>
        </p:txBody>
      </p:sp>
      <p:sp>
        <p:nvSpPr>
          <p:cNvPr id="10" name="TextBox 9"/>
          <p:cNvSpPr txBox="1"/>
          <p:nvPr/>
        </p:nvSpPr>
        <p:spPr>
          <a:xfrm>
            <a:off x="2005263" y="921880"/>
            <a:ext cx="10112714" cy="586443"/>
          </a:xfrm>
          <a:prstGeom prst="rect">
            <a:avLst/>
          </a:prstGeom>
          <a:noFill/>
        </p:spPr>
        <p:txBody>
          <a:bodyPr wrap="square" rtlCol="0">
            <a:spAutoFit/>
          </a:bodyPr>
          <a:lstStyle/>
          <a:p>
            <a:pPr algn="ctr">
              <a:lnSpc>
                <a:spcPts val="3750"/>
              </a:lnSpc>
            </a:pPr>
            <a:r>
              <a:rPr lang="en-US" sz="3800" b="1" dirty="0">
                <a:solidFill>
                  <a:schemeClr val="bg1"/>
                </a:solidFill>
                <a:latin typeface="Lato" panose="020F0502020204030203" pitchFamily="34" charset="0"/>
                <a:ea typeface="Gentona SemiBold" charset="0"/>
                <a:cs typeface="Gentona SemiBold" charset="0"/>
              </a:rPr>
              <a:t>RCR Summer Seminar Series 2022</a:t>
            </a:r>
          </a:p>
        </p:txBody>
      </p:sp>
      <p:sp>
        <p:nvSpPr>
          <p:cNvPr id="9" name="Rectangle 8"/>
          <p:cNvSpPr/>
          <p:nvPr/>
        </p:nvSpPr>
        <p:spPr>
          <a:xfrm>
            <a:off x="280736" y="1916433"/>
            <a:ext cx="10621726" cy="1600438"/>
          </a:xfrm>
          <a:prstGeom prst="rect">
            <a:avLst/>
          </a:prstGeom>
        </p:spPr>
        <p:txBody>
          <a:bodyPr wrap="square">
            <a:spAutoFit/>
          </a:bodyPr>
          <a:lstStyle/>
          <a:p>
            <a:pPr defTabSz="685800"/>
            <a:r>
              <a:rPr lang="en-US" sz="2000" b="1" dirty="0">
                <a:solidFill>
                  <a:prstClr val="white"/>
                </a:solidFill>
                <a:latin typeface="Lato" panose="020F0502020204030203" pitchFamily="34" charset="0"/>
                <a:ea typeface="Gentona SemiBold" charset="0"/>
                <a:cs typeface="Gentona SemiBold" charset="0"/>
              </a:rPr>
              <a:t>Michelle Leonard Assistant Director, Education &amp; Training Programs | UF Research</a:t>
            </a:r>
          </a:p>
          <a:p>
            <a:pPr defTabSz="685800"/>
            <a:r>
              <a:rPr lang="en-US" sz="2000" b="1" dirty="0">
                <a:solidFill>
                  <a:prstClr val="white"/>
                </a:solidFill>
                <a:latin typeface="Lato" panose="020F0502020204030203" pitchFamily="34" charset="0"/>
                <a:ea typeface="Gentona SemiBold" charset="0"/>
                <a:cs typeface="Gentona SemiBold" charset="0"/>
              </a:rPr>
              <a:t>Bob Kolb | Assistant Director, Clinical Research | UF CTSI</a:t>
            </a:r>
          </a:p>
          <a:p>
            <a:pPr defTabSz="685800"/>
            <a:r>
              <a:rPr lang="en-US" sz="2000" b="1" dirty="0">
                <a:solidFill>
                  <a:prstClr val="white"/>
                </a:solidFill>
                <a:latin typeface="Lato" panose="020F0502020204030203" pitchFamily="34" charset="0"/>
                <a:ea typeface="Gentona SemiBold" charset="0"/>
                <a:cs typeface="Gentona SemiBold" charset="0"/>
              </a:rPr>
              <a:t>Cassandra Farley | Research Integrity Officer | UF Research</a:t>
            </a:r>
          </a:p>
          <a:p>
            <a:pPr defTabSz="685800"/>
            <a:r>
              <a:rPr lang="en-US" sz="2000" b="1" dirty="0">
                <a:solidFill>
                  <a:prstClr val="white"/>
                </a:solidFill>
                <a:latin typeface="Lato" panose="020F0502020204030203" pitchFamily="34" charset="0"/>
                <a:ea typeface="Gentona SemiBold" charset="0"/>
                <a:cs typeface="Gentona SemiBold" charset="0"/>
              </a:rPr>
              <a:t>Terry </a:t>
            </a:r>
            <a:r>
              <a:rPr lang="en-US" sz="2000" b="1" dirty="0" err="1">
                <a:solidFill>
                  <a:prstClr val="white"/>
                </a:solidFill>
                <a:latin typeface="Lato" panose="020F0502020204030203" pitchFamily="34" charset="0"/>
                <a:ea typeface="Gentona SemiBold" charset="0"/>
                <a:cs typeface="Gentona SemiBold" charset="0"/>
              </a:rPr>
              <a:t>Selfe</a:t>
            </a:r>
            <a:r>
              <a:rPr lang="en-US" sz="2000" b="1" dirty="0">
                <a:solidFill>
                  <a:prstClr val="white"/>
                </a:solidFill>
                <a:latin typeface="Lato" panose="020F0502020204030203" pitchFamily="34" charset="0"/>
                <a:ea typeface="Gentona SemiBold" charset="0"/>
                <a:cs typeface="Gentona SemiBold" charset="0"/>
              </a:rPr>
              <a:t> | Translational Research &amp; Impact Librarian | UF Health Science Center Libraries</a:t>
            </a:r>
          </a:p>
          <a:p>
            <a:pPr defTabSz="685800"/>
            <a:r>
              <a:rPr lang="en-US" b="1" dirty="0">
                <a:solidFill>
                  <a:prstClr val="white"/>
                </a:solidFill>
                <a:latin typeface="Gentona SemiBold" charset="0"/>
                <a:ea typeface="Gentona SemiBold" charset="0"/>
                <a:cs typeface="Gentona SemiBold" charset="0"/>
              </a:rPr>
              <a:t> </a:t>
            </a:r>
          </a:p>
        </p:txBody>
      </p:sp>
      <p:sp>
        <p:nvSpPr>
          <p:cNvPr id="2" name="TextBox 1">
            <a:extLst>
              <a:ext uri="{FF2B5EF4-FFF2-40B4-BE49-F238E27FC236}">
                <a16:creationId xmlns:a16="http://schemas.microsoft.com/office/drawing/2014/main" id="{4538FC0E-5136-4932-9706-C125D1DC7C53}"/>
              </a:ext>
            </a:extLst>
          </p:cNvPr>
          <p:cNvSpPr txBox="1"/>
          <p:nvPr/>
        </p:nvSpPr>
        <p:spPr>
          <a:xfrm>
            <a:off x="266888" y="6050262"/>
            <a:ext cx="5106511" cy="809132"/>
          </a:xfrm>
          <a:prstGeom prst="rect">
            <a:avLst/>
          </a:prstGeom>
          <a:noFill/>
        </p:spPr>
        <p:txBody>
          <a:bodyPr wrap="square" rtlCol="0">
            <a:spAutoFit/>
          </a:bodyPr>
          <a:lstStyle/>
          <a:p>
            <a:pPr marL="0" marR="0">
              <a:lnSpc>
                <a:spcPct val="107000"/>
              </a:lnSpc>
              <a:spcBef>
                <a:spcPts val="0"/>
              </a:spcBef>
              <a:spcAft>
                <a:spcPts val="800"/>
              </a:spcAft>
            </a:pPr>
            <a:r>
              <a:rPr lang="en-US" sz="1100" dirty="0">
                <a:solidFill>
                  <a:schemeClr val="accent4">
                    <a:lumMod val="20000"/>
                    <a:lumOff val="80000"/>
                  </a:schemeClr>
                </a:solidFill>
                <a:effectLst/>
                <a:latin typeface="Palatino Linotype" panose="02040502050505030304" pitchFamily="18"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lang="en-US" sz="1100" i="1" dirty="0">
                <a:solidFill>
                  <a:schemeClr val="accent4">
                    <a:lumMod val="20000"/>
                    <a:lumOff val="80000"/>
                  </a:schemeClr>
                </a:solidFill>
                <a:effectLst/>
                <a:latin typeface="Palatino Linotype" panose="02040502050505030304" pitchFamily="18"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Dept. of Health and Human Services.</a:t>
            </a:r>
            <a:endParaRPr lang="en-US" sz="1100" dirty="0">
              <a:solidFill>
                <a:schemeClr val="accent4">
                  <a:lumMod val="20000"/>
                  <a:lumOff val="80000"/>
                </a:schemeClr>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24012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7610" y="1874526"/>
            <a:ext cx="3693035" cy="827114"/>
          </a:xfrm>
          <a:prstGeom prst="rect">
            <a:avLst/>
          </a:prstGeom>
        </p:spPr>
        <p:txBody>
          <a:bodyPr vert="horz"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000" dirty="0">
                <a:latin typeface="Lato" panose="020F0502020204030203" pitchFamily="34" charset="0"/>
                <a:ea typeface="Lato Regular"/>
                <a:cs typeface="Lato Regular"/>
              </a:rPr>
              <a:t>Reasons for plagiarism by investigators.</a:t>
            </a:r>
          </a:p>
          <a:p>
            <a:pPr algn="l">
              <a:lnSpc>
                <a:spcPct val="100000"/>
              </a:lnSpc>
            </a:pPr>
            <a:endParaRPr lang="en-US" sz="2100" dirty="0">
              <a:latin typeface="+mn-lt"/>
              <a:ea typeface="Lato Regular"/>
              <a:cs typeface="Lato Regular"/>
            </a:endParaRPr>
          </a:p>
        </p:txBody>
      </p:sp>
      <p:pic>
        <p:nvPicPr>
          <p:cNvPr id="8" name="Picture 7">
            <a:extLst>
              <a:ext uri="{FF2B5EF4-FFF2-40B4-BE49-F238E27FC236}">
                <a16:creationId xmlns:a16="http://schemas.microsoft.com/office/drawing/2014/main" id="{765C075D-9356-D2B5-F586-8B5A3DBA7FCB}"/>
              </a:ext>
            </a:extLst>
          </p:cNvPr>
          <p:cNvPicPr>
            <a:picLocks noChangeAspect="1"/>
          </p:cNvPicPr>
          <p:nvPr/>
        </p:nvPicPr>
        <p:blipFill>
          <a:blip r:embed="rId4"/>
          <a:stretch>
            <a:fillRect/>
          </a:stretch>
        </p:blipFill>
        <p:spPr>
          <a:xfrm>
            <a:off x="4083785" y="1220411"/>
            <a:ext cx="8108215" cy="5658373"/>
          </a:xfrm>
          <a:prstGeom prst="rect">
            <a:avLst/>
          </a:prstGeom>
        </p:spPr>
      </p:pic>
      <p:sp>
        <p:nvSpPr>
          <p:cNvPr id="9" name="TextBox 8">
            <a:extLst>
              <a:ext uri="{FF2B5EF4-FFF2-40B4-BE49-F238E27FC236}">
                <a16:creationId xmlns:a16="http://schemas.microsoft.com/office/drawing/2014/main" id="{5F884D56-D05C-1CA7-BEA6-BE25B17D858B}"/>
              </a:ext>
            </a:extLst>
          </p:cNvPr>
          <p:cNvSpPr txBox="1"/>
          <p:nvPr/>
        </p:nvSpPr>
        <p:spPr>
          <a:xfrm>
            <a:off x="135082" y="297134"/>
            <a:ext cx="11484975"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US" sz="3600" dirty="0">
                <a:solidFill>
                  <a:srgbClr val="000000"/>
                </a:solidFill>
                <a:latin typeface="Lato" panose="020F0502020204030203" pitchFamily="34" charset="0"/>
                <a:sym typeface="Helvetica Light"/>
              </a:rPr>
              <a:t>     </a:t>
            </a:r>
            <a:r>
              <a:rPr kumimoji="0" lang="en-US" sz="3600" b="0" i="0" u="none" strike="noStrike" cap="none" spc="0" normalizeH="0" baseline="0" dirty="0">
                <a:ln>
                  <a:noFill/>
                </a:ln>
                <a:solidFill>
                  <a:srgbClr val="000000"/>
                </a:solidFill>
                <a:effectLst/>
                <a:uFillTx/>
                <a:latin typeface="Lato" panose="020F0502020204030203" pitchFamily="34" charset="0"/>
                <a:sym typeface="Helvetica Light"/>
              </a:rPr>
              <a:t>NSF OIG for Plagiarism, FY 2007-2017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Lato" panose="020F0502020204030203" pitchFamily="34" charset="0"/>
                <a:sym typeface="Helvetica Light"/>
              </a:rPr>
              <a:t>Report on Research Compliance, 19(6). </a:t>
            </a:r>
            <a:r>
              <a:rPr kumimoji="0" lang="en-US" sz="2000" b="0" i="0" u="none" strike="noStrike" cap="none" spc="0" normalizeH="0" baseline="0" dirty="0">
                <a:ln>
                  <a:noFill/>
                </a:ln>
                <a:solidFill>
                  <a:srgbClr val="000000"/>
                </a:solidFill>
                <a:effectLst/>
                <a:uFillTx/>
                <a:latin typeface="Lato" panose="020F0502020204030203" pitchFamily="34" charset="0"/>
                <a:sym typeface="Helvetica Light"/>
                <a:hlinkClick r:id="rId5"/>
              </a:rPr>
              <a:t>https://bit.ly/3NuVaHl</a:t>
            </a:r>
            <a:endParaRPr kumimoji="0" lang="en-US" sz="2000" b="0" i="0" u="none" strike="noStrike" cap="none" spc="0" normalizeH="0" baseline="0" dirty="0">
              <a:ln>
                <a:noFill/>
              </a:ln>
              <a:solidFill>
                <a:srgbClr val="000000"/>
              </a:solidFill>
              <a:effectLst/>
              <a:uFillTx/>
              <a:latin typeface="Lato" panose="020F0502020204030203" pitchFamily="34" charset="0"/>
              <a:sym typeface="Helvetica Light"/>
            </a:endParaRPr>
          </a:p>
        </p:txBody>
      </p:sp>
      <p:sp>
        <p:nvSpPr>
          <p:cNvPr id="13" name="TextBox 12">
            <a:extLst>
              <a:ext uri="{FF2B5EF4-FFF2-40B4-BE49-F238E27FC236}">
                <a16:creationId xmlns:a16="http://schemas.microsoft.com/office/drawing/2014/main" id="{BA86BD7F-074E-6960-A927-9A04D1F59A49}"/>
              </a:ext>
            </a:extLst>
          </p:cNvPr>
          <p:cNvSpPr txBox="1"/>
          <p:nvPr/>
        </p:nvSpPr>
        <p:spPr>
          <a:xfrm>
            <a:off x="602673" y="3753691"/>
            <a:ext cx="3356263"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Lato" panose="020F0502020204030203" pitchFamily="34" charset="0"/>
                <a:sym typeface="Helvetica Light"/>
              </a:rPr>
              <a:t>134 cases</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dirty="0">
                <a:solidFill>
                  <a:srgbClr val="000000"/>
                </a:solidFill>
                <a:latin typeface="Lato" panose="020F0502020204030203" pitchFamily="34" charset="0"/>
                <a:sym typeface="Helvetica Light"/>
              </a:rPr>
              <a:t>137 individuals</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Lato" panose="020F0502020204030203" pitchFamily="34" charset="0"/>
                <a:sym typeface="Helvetica Light"/>
              </a:rPr>
              <a:t>106</a:t>
            </a:r>
            <a:r>
              <a:rPr lang="en-US" dirty="0">
                <a:solidFill>
                  <a:srgbClr val="000000"/>
                </a:solidFill>
                <a:latin typeface="Lato" panose="020F0502020204030203" pitchFamily="34" charset="0"/>
                <a:sym typeface="Helvetica Light"/>
              </a:rPr>
              <a:t> </a:t>
            </a:r>
            <a:r>
              <a:rPr kumimoji="0" lang="en-US" b="0" i="0" u="none" strike="noStrike" cap="none" spc="0" normalizeH="0" baseline="0" dirty="0">
                <a:ln>
                  <a:noFill/>
                </a:ln>
                <a:solidFill>
                  <a:srgbClr val="000000"/>
                </a:solidFill>
                <a:effectLst/>
                <a:uFillTx/>
                <a:latin typeface="Lato" panose="020F0502020204030203" pitchFamily="34" charset="0"/>
                <a:sym typeface="Helvetica Light"/>
              </a:rPr>
              <a:t>institutions</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dirty="0">
                <a:solidFill>
                  <a:srgbClr val="000000"/>
                </a:solidFill>
                <a:latin typeface="Lato" panose="020F0502020204030203" pitchFamily="34" charset="0"/>
                <a:sym typeface="Helvetica Light"/>
              </a:rPr>
              <a:t>320 proposals</a:t>
            </a:r>
            <a:endParaRPr kumimoji="0" lang="en-US" b="0" i="0" u="none" strike="noStrike" cap="none" spc="0" normalizeH="0" baseline="0" dirty="0">
              <a:ln>
                <a:noFill/>
              </a:ln>
              <a:solidFill>
                <a:srgbClr val="000000"/>
              </a:solidFill>
              <a:effectLst/>
              <a:uFillTx/>
              <a:latin typeface="Lato" panose="020F0502020204030203" pitchFamily="34" charset="0"/>
              <a:sym typeface="Helvetica Light"/>
            </a:endParaRPr>
          </a:p>
        </p:txBody>
      </p:sp>
    </p:spTree>
    <p:custDataLst>
      <p:tags r:id="rId1"/>
    </p:custDataLst>
    <p:extLst>
      <p:ext uri="{BB962C8B-B14F-4D97-AF65-F5344CB8AC3E}">
        <p14:creationId xmlns:p14="http://schemas.microsoft.com/office/powerpoint/2010/main" val="5742366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4AA175-23CF-226D-AEC6-001168ABAC59}"/>
              </a:ext>
            </a:extLst>
          </p:cNvPr>
          <p:cNvPicPr>
            <a:picLocks noChangeAspect="1"/>
          </p:cNvPicPr>
          <p:nvPr/>
        </p:nvPicPr>
        <p:blipFill>
          <a:blip r:embed="rId3"/>
          <a:stretch>
            <a:fillRect/>
          </a:stretch>
        </p:blipFill>
        <p:spPr>
          <a:xfrm>
            <a:off x="181709" y="1129277"/>
            <a:ext cx="11904701" cy="5577840"/>
          </a:xfrm>
          <a:prstGeom prst="rect">
            <a:avLst/>
          </a:prstGeom>
        </p:spPr>
      </p:pic>
      <p:sp>
        <p:nvSpPr>
          <p:cNvPr id="6" name="Title 3">
            <a:extLst>
              <a:ext uri="{FF2B5EF4-FFF2-40B4-BE49-F238E27FC236}">
                <a16:creationId xmlns:a16="http://schemas.microsoft.com/office/drawing/2014/main" id="{54BFF994-13FA-E9A3-8906-47E77F7DD529}"/>
              </a:ext>
            </a:extLst>
          </p:cNvPr>
          <p:cNvSpPr txBox="1">
            <a:spLocks/>
          </p:cNvSpPr>
          <p:nvPr/>
        </p:nvSpPr>
        <p:spPr>
          <a:xfrm>
            <a:off x="648256" y="505894"/>
            <a:ext cx="10971609" cy="623383"/>
          </a:xfrm>
          <a:prstGeom prst="rect">
            <a:avLst/>
          </a:prstGeom>
        </p:spPr>
        <p:txBody>
          <a:bodyPr/>
          <a:lst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a:lstStyle>
          <a:p>
            <a:r>
              <a:rPr lang="en-US" b="0" kern="0" dirty="0">
                <a:latin typeface="Lato" panose="020F0502020204030203" pitchFamily="34" charset="0"/>
              </a:rPr>
              <a:t>            Outcomes</a:t>
            </a:r>
          </a:p>
        </p:txBody>
      </p:sp>
    </p:spTree>
    <p:extLst>
      <p:ext uri="{BB962C8B-B14F-4D97-AF65-F5344CB8AC3E}">
        <p14:creationId xmlns:p14="http://schemas.microsoft.com/office/powerpoint/2010/main" val="357360377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4BFF994-13FA-E9A3-8906-47E77F7DD529}"/>
              </a:ext>
            </a:extLst>
          </p:cNvPr>
          <p:cNvSpPr txBox="1">
            <a:spLocks/>
          </p:cNvSpPr>
          <p:nvPr/>
        </p:nvSpPr>
        <p:spPr>
          <a:xfrm>
            <a:off x="648256" y="505894"/>
            <a:ext cx="10971609" cy="623383"/>
          </a:xfrm>
          <a:prstGeom prst="rect">
            <a:avLst/>
          </a:prstGeom>
        </p:spPr>
        <p:txBody>
          <a:bodyPr/>
          <a:lst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a:lstStyle>
          <a:p>
            <a:r>
              <a:rPr lang="en-US" b="0" kern="0" dirty="0">
                <a:latin typeface="Lato" panose="020F0502020204030203" pitchFamily="34" charset="0"/>
              </a:rPr>
              <a:t>Case Study</a:t>
            </a:r>
          </a:p>
        </p:txBody>
      </p:sp>
      <p:sp>
        <p:nvSpPr>
          <p:cNvPr id="3" name="TextBox 2">
            <a:extLst>
              <a:ext uri="{FF2B5EF4-FFF2-40B4-BE49-F238E27FC236}">
                <a16:creationId xmlns:a16="http://schemas.microsoft.com/office/drawing/2014/main" id="{F85572D4-26A9-3461-10AA-8569E738A180}"/>
              </a:ext>
            </a:extLst>
          </p:cNvPr>
          <p:cNvSpPr txBox="1"/>
          <p:nvPr/>
        </p:nvSpPr>
        <p:spPr>
          <a:xfrm>
            <a:off x="648256" y="1138692"/>
            <a:ext cx="10971609" cy="57820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a:lnSpc>
                <a:spcPct val="107000"/>
              </a:lnSpc>
              <a:spcBef>
                <a:spcPts val="0"/>
              </a:spcBef>
              <a:spcAft>
                <a:spcPts val="800"/>
              </a:spcAft>
            </a:pPr>
            <a:r>
              <a:rPr lang="en-US" sz="2000" dirty="0">
                <a:effectLst/>
                <a:latin typeface="Lato" panose="020F0502020204030203" pitchFamily="34" charset="0"/>
                <a:ea typeface="Calibri" panose="020F0502020204030204" pitchFamily="34" charset="0"/>
                <a:cs typeface="Times New Roman" panose="02020603050405020304" pitchFamily="18" charset="0"/>
              </a:rPr>
              <a:t>Dr. Terry Magnuson wore two hats at the University of North Carolina at Chapel Hill. He is the Kay M. &amp; Van L. Weatherspoon Eminent Distinguished Professor of Genetics in the UNC College of Medicine, and founder of the genetics department. He was the research vice chancellor since 2016. Dr. Magnuson was an elected member of the National Academy of Medicine, the American Academy of Arts and Sciences, and the American Association for the Advancement of Science. </a:t>
            </a:r>
          </a:p>
          <a:p>
            <a:pPr marL="0" marR="0">
              <a:lnSpc>
                <a:spcPct val="107000"/>
              </a:lnSpc>
              <a:spcBef>
                <a:spcPts val="0"/>
              </a:spcBef>
              <a:spcAft>
                <a:spcPts val="800"/>
              </a:spcAft>
            </a:pPr>
            <a:r>
              <a:rPr lang="en-US" sz="2000" dirty="0">
                <a:effectLst/>
                <a:latin typeface="Lato" panose="020F0502020204030203" pitchFamily="34" charset="0"/>
                <a:ea typeface="Calibri" panose="020F0502020204030204" pitchFamily="34" charset="0"/>
                <a:cs typeface="Times New Roman" panose="02020603050405020304" pitchFamily="18" charset="0"/>
              </a:rPr>
              <a:t>In spring of 2022, there were instances of plagiarism discovered in an application to the National Cancer Institute. These instances were discovered during the grant application peer review.  According to ORI, “The institution conducted an assessment, questioned the respondent, who then admitted to the misconduct, and the institution notified ORI.”</a:t>
            </a:r>
          </a:p>
          <a:p>
            <a:pPr marL="0" marR="0">
              <a:lnSpc>
                <a:spcPct val="107000"/>
              </a:lnSpc>
              <a:spcBef>
                <a:spcPts val="0"/>
              </a:spcBef>
              <a:spcAft>
                <a:spcPts val="800"/>
              </a:spcAft>
            </a:pPr>
            <a:r>
              <a:rPr lang="en-US" sz="2000" dirty="0">
                <a:effectLst/>
                <a:latin typeface="Lato" panose="020F0502020204030203" pitchFamily="34" charset="0"/>
                <a:ea typeface="Calibri" panose="020F0502020204030204" pitchFamily="34" charset="0"/>
                <a:cs typeface="Times New Roman" panose="02020603050405020304" pitchFamily="18" charset="0"/>
              </a:rPr>
              <a:t>ORI found that Dr. Magnuson engaged in research misconduct by intentionally, knowingly, or recklessly plagiarizing text from the following three (3) online articles and one (1) published paper. </a:t>
            </a:r>
          </a:p>
          <a:p>
            <a:pPr marL="0" marR="0">
              <a:lnSpc>
                <a:spcPct val="107000"/>
              </a:lnSpc>
              <a:spcBef>
                <a:spcPts val="0"/>
              </a:spcBef>
              <a:spcAft>
                <a:spcPts val="800"/>
              </a:spcAft>
            </a:pPr>
            <a:r>
              <a:rPr lang="en-US" sz="2000" dirty="0">
                <a:effectLst/>
                <a:latin typeface="Lato" panose="020F0502020204030203" pitchFamily="34" charset="0"/>
                <a:ea typeface="Calibri" panose="020F0502020204030204" pitchFamily="34" charset="0"/>
                <a:cs typeface="Times New Roman" panose="02020603050405020304" pitchFamily="18" charset="0"/>
              </a:rPr>
              <a:t>Dr. Magnuson entered into a Voluntary Settlement Agreement: research supervised from Feb 2022 – Jan 2024. Grant applications must be submitted to the Vice Dean SOM 30 days prior to the grant application for submission, certification to ORI that data are accurately reported, and that is no supervision plan is provided to ORI, then his participation was not proposed on a research project.</a:t>
            </a:r>
          </a:p>
        </p:txBody>
      </p:sp>
    </p:spTree>
    <p:extLst>
      <p:ext uri="{BB962C8B-B14F-4D97-AF65-F5344CB8AC3E}">
        <p14:creationId xmlns:p14="http://schemas.microsoft.com/office/powerpoint/2010/main" val="43276709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4BFF994-13FA-E9A3-8906-47E77F7DD529}"/>
              </a:ext>
            </a:extLst>
          </p:cNvPr>
          <p:cNvSpPr txBox="1">
            <a:spLocks/>
          </p:cNvSpPr>
          <p:nvPr/>
        </p:nvSpPr>
        <p:spPr>
          <a:xfrm>
            <a:off x="648256" y="505894"/>
            <a:ext cx="10971609" cy="623383"/>
          </a:xfrm>
          <a:prstGeom prst="rect">
            <a:avLst/>
          </a:prstGeom>
        </p:spPr>
        <p:txBody>
          <a:bodyPr/>
          <a:lst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a:lstStyle>
          <a:p>
            <a:r>
              <a:rPr lang="en-US" b="0" kern="0" dirty="0">
                <a:latin typeface="Lato" panose="020F0502020204030203" pitchFamily="34" charset="0"/>
              </a:rPr>
              <a:t>Case Study: Dr. Magnuson’s response</a:t>
            </a:r>
          </a:p>
        </p:txBody>
      </p:sp>
      <p:sp>
        <p:nvSpPr>
          <p:cNvPr id="3" name="TextBox 2">
            <a:extLst>
              <a:ext uri="{FF2B5EF4-FFF2-40B4-BE49-F238E27FC236}">
                <a16:creationId xmlns:a16="http://schemas.microsoft.com/office/drawing/2014/main" id="{F85572D4-26A9-3461-10AA-8569E738A180}"/>
              </a:ext>
            </a:extLst>
          </p:cNvPr>
          <p:cNvSpPr txBox="1"/>
          <p:nvPr/>
        </p:nvSpPr>
        <p:spPr>
          <a:xfrm>
            <a:off x="648256" y="1746103"/>
            <a:ext cx="10971609" cy="456727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a:lnSpc>
                <a:spcPct val="107000"/>
              </a:lnSpc>
              <a:spcBef>
                <a:spcPts val="0"/>
              </a:spcBef>
              <a:spcAft>
                <a:spcPts val="800"/>
              </a:spcAft>
            </a:pPr>
            <a:r>
              <a:rPr lang="en-US" sz="2400" dirty="0">
                <a:effectLst/>
                <a:latin typeface="Lato" panose="020F0502020204030203" pitchFamily="34" charset="0"/>
                <a:ea typeface="Calibri" panose="020F0502020204030204" pitchFamily="34" charset="0"/>
                <a:cs typeface="Times New Roman" panose="02020603050405020304" pitchFamily="18" charset="0"/>
              </a:rPr>
              <a:t>“A “mistake” that occurred when he failed to correct text he previously entered as a “placeholder.” He knew time was short to address reviewer comments but didn’t want to let his lab staff down by not completing the resubmission.” </a:t>
            </a:r>
          </a:p>
          <a:p>
            <a:pPr marL="0" marR="0">
              <a:lnSpc>
                <a:spcPct val="107000"/>
              </a:lnSpc>
              <a:spcBef>
                <a:spcPts val="0"/>
              </a:spcBef>
              <a:spcAft>
                <a:spcPts val="800"/>
              </a:spcAft>
            </a:pPr>
            <a:endParaRPr lang="en-US" sz="2400" dirty="0">
              <a:effectLst/>
              <a:latin typeface="Lato" panose="020F050202020403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Lato" panose="020F0502020204030203" pitchFamily="34" charset="0"/>
                <a:ea typeface="Calibri" panose="020F0502020204030204" pitchFamily="34" charset="0"/>
                <a:cs typeface="Times New Roman" panose="02020603050405020304" pitchFamily="18" charset="0"/>
              </a:rPr>
              <a:t>“…wake-up call to PI’s that they should not be trying to write proposals that demand concentrated and focused attention if one is under the burden of pressing administrative duties, and they should rigorously screen those proposals before submission, especially if multiple people are contributing.”</a:t>
            </a:r>
          </a:p>
          <a:p>
            <a:pPr marL="0" marR="0">
              <a:lnSpc>
                <a:spcPct val="107000"/>
              </a:lnSpc>
              <a:spcBef>
                <a:spcPts val="0"/>
              </a:spcBef>
              <a:spcAft>
                <a:spcPts val="800"/>
              </a:spcAft>
            </a:pPr>
            <a:endParaRPr lang="en-US" sz="2400" dirty="0">
              <a:effectLst/>
              <a:latin typeface="Lato" panose="020F050202020403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Lato" panose="020F0502020204030203" pitchFamily="34" charset="0"/>
                <a:ea typeface="Calibri" panose="020F0502020204030204" pitchFamily="34" charset="0"/>
                <a:cs typeface="Times New Roman" panose="02020603050405020304" pitchFamily="18" charset="0"/>
              </a:rPr>
              <a:t>He did not apologize and blamed his schedule for the plagiarism.</a:t>
            </a:r>
          </a:p>
        </p:txBody>
      </p:sp>
      <p:pic>
        <p:nvPicPr>
          <p:cNvPr id="2" name="Picture 1">
            <a:extLst>
              <a:ext uri="{FF2B5EF4-FFF2-40B4-BE49-F238E27FC236}">
                <a16:creationId xmlns:a16="http://schemas.microsoft.com/office/drawing/2014/main" id="{501BA5F7-5C1C-4109-D2F3-1F9D139A47F4}"/>
              </a:ext>
            </a:extLst>
          </p:cNvPr>
          <p:cNvPicPr>
            <a:picLocks noChangeAspect="1"/>
          </p:cNvPicPr>
          <p:nvPr/>
        </p:nvPicPr>
        <p:blipFill>
          <a:blip r:embed="rId2"/>
          <a:stretch>
            <a:fillRect/>
          </a:stretch>
        </p:blipFill>
        <p:spPr>
          <a:xfrm>
            <a:off x="8300004" y="256423"/>
            <a:ext cx="1031442" cy="1371600"/>
          </a:xfrm>
          <a:prstGeom prst="rect">
            <a:avLst/>
          </a:prstGeom>
        </p:spPr>
      </p:pic>
    </p:spTree>
    <p:extLst>
      <p:ext uri="{BB962C8B-B14F-4D97-AF65-F5344CB8AC3E}">
        <p14:creationId xmlns:p14="http://schemas.microsoft.com/office/powerpoint/2010/main" val="329825686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latin typeface="Lato" panose="020F0502020204030203" pitchFamily="34" charset="0"/>
              </a:rPr>
              <a:t>             Case Study: Discussion</a:t>
            </a:r>
          </a:p>
        </p:txBody>
      </p:sp>
      <p:sp>
        <p:nvSpPr>
          <p:cNvPr id="37" name="TextBox 36"/>
          <p:cNvSpPr txBox="1"/>
          <p:nvPr/>
        </p:nvSpPr>
        <p:spPr>
          <a:xfrm>
            <a:off x="1666711" y="1802433"/>
            <a:ext cx="4131117" cy="698171"/>
          </a:xfrm>
          <a:prstGeom prst="rect">
            <a:avLst/>
          </a:prstGeom>
        </p:spPr>
        <p:txBody>
          <a:bodyPr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400" dirty="0">
                <a:solidFill>
                  <a:schemeClr val="tx1"/>
                </a:solidFill>
                <a:latin typeface="Lato" panose="020F0502020204030203" pitchFamily="34" charset="0"/>
                <a:ea typeface="Lato Regular"/>
                <a:cs typeface="Lato Regular"/>
              </a:rPr>
              <a:t>What circumstances do you think make this case uncommon?</a:t>
            </a:r>
          </a:p>
        </p:txBody>
      </p:sp>
      <p:sp>
        <p:nvSpPr>
          <p:cNvPr id="40" name="TextBox 39"/>
          <p:cNvSpPr txBox="1"/>
          <p:nvPr/>
        </p:nvSpPr>
        <p:spPr>
          <a:xfrm>
            <a:off x="1666711" y="3166434"/>
            <a:ext cx="3884437" cy="698171"/>
          </a:xfrm>
          <a:prstGeom prst="rect">
            <a:avLst/>
          </a:prstGeom>
        </p:spPr>
        <p:txBody>
          <a:bodyPr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400" dirty="0">
                <a:solidFill>
                  <a:schemeClr val="tx1"/>
                </a:solidFill>
                <a:latin typeface="Lato" panose="020F0502020204030203" pitchFamily="34" charset="0"/>
                <a:ea typeface="Lato Regular"/>
                <a:cs typeface="Lato Regular"/>
              </a:rPr>
              <a:t>Do you agree with Dr. Magnuson that ‘others’ should have caught his plagiarism?</a:t>
            </a:r>
          </a:p>
        </p:txBody>
      </p:sp>
      <p:sp>
        <p:nvSpPr>
          <p:cNvPr id="42" name="TextBox 41"/>
          <p:cNvSpPr txBox="1"/>
          <p:nvPr/>
        </p:nvSpPr>
        <p:spPr>
          <a:xfrm>
            <a:off x="1666711" y="5027708"/>
            <a:ext cx="4131117" cy="698171"/>
          </a:xfrm>
          <a:prstGeom prst="rect">
            <a:avLst/>
          </a:prstGeom>
        </p:spPr>
        <p:txBody>
          <a:bodyPr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400" dirty="0">
                <a:solidFill>
                  <a:schemeClr val="tx1"/>
                </a:solidFill>
                <a:latin typeface="Lato" panose="020F0502020204030203" pitchFamily="34" charset="0"/>
                <a:ea typeface="Lato Regular"/>
                <a:cs typeface="Lato Regular"/>
              </a:rPr>
              <a:t>Were the consequences too harsh, too lenient, or adequate?</a:t>
            </a:r>
          </a:p>
        </p:txBody>
      </p:sp>
      <p:sp>
        <p:nvSpPr>
          <p:cNvPr id="34" name="Shape 49"/>
          <p:cNvSpPr/>
          <p:nvPr/>
        </p:nvSpPr>
        <p:spPr>
          <a:xfrm>
            <a:off x="750457" y="3203539"/>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35" name="Shape 49"/>
          <p:cNvSpPr/>
          <p:nvPr/>
        </p:nvSpPr>
        <p:spPr>
          <a:xfrm>
            <a:off x="750457" y="4731420"/>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grpSp>
        <p:nvGrpSpPr>
          <p:cNvPr id="81" name="Group 81"/>
          <p:cNvGrpSpPr>
            <a:grpSpLocks noChangeAspect="1"/>
          </p:cNvGrpSpPr>
          <p:nvPr/>
        </p:nvGrpSpPr>
        <p:grpSpPr>
          <a:xfrm>
            <a:off x="920492" y="2107176"/>
            <a:ext cx="283427" cy="274320"/>
            <a:chOff x="0" y="0"/>
            <a:chExt cx="568557" cy="550291"/>
          </a:xfrm>
          <a:solidFill>
            <a:schemeClr val="bg1"/>
          </a:solidFill>
        </p:grpSpPr>
        <p:sp>
          <p:nvSpPr>
            <p:cNvPr id="79" name="Shape 79"/>
            <p:cNvSpPr/>
            <p:nvPr/>
          </p:nvSpPr>
          <p:spPr>
            <a:xfrm>
              <a:off x="0" y="0"/>
              <a:ext cx="568558" cy="550292"/>
            </a:xfrm>
            <a:custGeom>
              <a:avLst/>
              <a:gdLst/>
              <a:ahLst/>
              <a:cxnLst>
                <a:cxn ang="0">
                  <a:pos x="wd2" y="hd2"/>
                </a:cxn>
                <a:cxn ang="5400000">
                  <a:pos x="wd2" y="hd2"/>
                </a:cxn>
                <a:cxn ang="10800000">
                  <a:pos x="wd2" y="hd2"/>
                </a:cxn>
                <a:cxn ang="16200000">
                  <a:pos x="wd2" y="hd2"/>
                </a:cxn>
              </a:cxnLst>
              <a:rect l="0" t="0" r="r" b="b"/>
              <a:pathLst>
                <a:path w="21600" h="21600" extrusionOk="0">
                  <a:moveTo>
                    <a:pt x="21080" y="2241"/>
                  </a:moveTo>
                  <a:cubicBezTo>
                    <a:pt x="18824" y="2241"/>
                    <a:pt x="18824" y="2241"/>
                    <a:pt x="18824" y="2241"/>
                  </a:cubicBezTo>
                  <a:cubicBezTo>
                    <a:pt x="18824" y="538"/>
                    <a:pt x="18824" y="538"/>
                    <a:pt x="18824" y="538"/>
                  </a:cubicBezTo>
                  <a:cubicBezTo>
                    <a:pt x="18824" y="179"/>
                    <a:pt x="18564" y="0"/>
                    <a:pt x="18304" y="0"/>
                  </a:cubicBezTo>
                  <a:cubicBezTo>
                    <a:pt x="16222" y="0"/>
                    <a:pt x="16222" y="0"/>
                    <a:pt x="16222" y="0"/>
                  </a:cubicBezTo>
                  <a:cubicBezTo>
                    <a:pt x="15875" y="0"/>
                    <a:pt x="15701" y="179"/>
                    <a:pt x="15701" y="538"/>
                  </a:cubicBezTo>
                  <a:cubicBezTo>
                    <a:pt x="15701" y="2241"/>
                    <a:pt x="15701" y="2241"/>
                    <a:pt x="15701" y="2241"/>
                  </a:cubicBezTo>
                  <a:cubicBezTo>
                    <a:pt x="12752" y="2241"/>
                    <a:pt x="12752" y="2241"/>
                    <a:pt x="12752" y="2241"/>
                  </a:cubicBezTo>
                  <a:cubicBezTo>
                    <a:pt x="12752" y="538"/>
                    <a:pt x="12752" y="538"/>
                    <a:pt x="12752" y="538"/>
                  </a:cubicBezTo>
                  <a:cubicBezTo>
                    <a:pt x="12752" y="179"/>
                    <a:pt x="12492" y="0"/>
                    <a:pt x="12231" y="0"/>
                  </a:cubicBezTo>
                  <a:cubicBezTo>
                    <a:pt x="10149" y="0"/>
                    <a:pt x="10149" y="0"/>
                    <a:pt x="10149" y="0"/>
                  </a:cubicBezTo>
                  <a:cubicBezTo>
                    <a:pt x="9802" y="0"/>
                    <a:pt x="9629" y="179"/>
                    <a:pt x="9629" y="538"/>
                  </a:cubicBezTo>
                  <a:cubicBezTo>
                    <a:pt x="9629" y="2241"/>
                    <a:pt x="9629" y="2241"/>
                    <a:pt x="9629" y="2241"/>
                  </a:cubicBezTo>
                  <a:cubicBezTo>
                    <a:pt x="6680" y="2241"/>
                    <a:pt x="6680" y="2241"/>
                    <a:pt x="6680" y="2241"/>
                  </a:cubicBezTo>
                  <a:cubicBezTo>
                    <a:pt x="6680" y="538"/>
                    <a:pt x="6680" y="538"/>
                    <a:pt x="6680" y="538"/>
                  </a:cubicBezTo>
                  <a:cubicBezTo>
                    <a:pt x="6680" y="179"/>
                    <a:pt x="6419" y="0"/>
                    <a:pt x="6159" y="0"/>
                  </a:cubicBezTo>
                  <a:cubicBezTo>
                    <a:pt x="4077" y="0"/>
                    <a:pt x="4077" y="0"/>
                    <a:pt x="4077" y="0"/>
                  </a:cubicBezTo>
                  <a:cubicBezTo>
                    <a:pt x="3730" y="0"/>
                    <a:pt x="3557" y="179"/>
                    <a:pt x="3557" y="538"/>
                  </a:cubicBezTo>
                  <a:cubicBezTo>
                    <a:pt x="3557" y="2241"/>
                    <a:pt x="3557" y="2241"/>
                    <a:pt x="3557" y="2241"/>
                  </a:cubicBezTo>
                  <a:cubicBezTo>
                    <a:pt x="520" y="2241"/>
                    <a:pt x="520" y="2241"/>
                    <a:pt x="520" y="2241"/>
                  </a:cubicBezTo>
                  <a:cubicBezTo>
                    <a:pt x="260" y="2241"/>
                    <a:pt x="0" y="2510"/>
                    <a:pt x="0" y="2778"/>
                  </a:cubicBezTo>
                  <a:cubicBezTo>
                    <a:pt x="0" y="21062"/>
                    <a:pt x="0" y="21062"/>
                    <a:pt x="0" y="21062"/>
                  </a:cubicBezTo>
                  <a:cubicBezTo>
                    <a:pt x="0" y="21331"/>
                    <a:pt x="260" y="21600"/>
                    <a:pt x="520" y="21600"/>
                  </a:cubicBezTo>
                  <a:cubicBezTo>
                    <a:pt x="21080" y="21600"/>
                    <a:pt x="21080" y="21600"/>
                    <a:pt x="21080" y="21600"/>
                  </a:cubicBezTo>
                  <a:cubicBezTo>
                    <a:pt x="21340" y="21600"/>
                    <a:pt x="21600" y="21331"/>
                    <a:pt x="21600" y="21062"/>
                  </a:cubicBezTo>
                  <a:cubicBezTo>
                    <a:pt x="21600" y="2778"/>
                    <a:pt x="21600" y="2778"/>
                    <a:pt x="21600" y="2778"/>
                  </a:cubicBezTo>
                  <a:cubicBezTo>
                    <a:pt x="21600" y="2510"/>
                    <a:pt x="21340" y="2241"/>
                    <a:pt x="21080" y="2241"/>
                  </a:cubicBezTo>
                  <a:close/>
                  <a:moveTo>
                    <a:pt x="16742" y="1076"/>
                  </a:moveTo>
                  <a:cubicBezTo>
                    <a:pt x="17783" y="1076"/>
                    <a:pt x="17783" y="1076"/>
                    <a:pt x="17783" y="1076"/>
                  </a:cubicBezTo>
                  <a:cubicBezTo>
                    <a:pt x="17783" y="4212"/>
                    <a:pt x="17783" y="4212"/>
                    <a:pt x="17783" y="4212"/>
                  </a:cubicBezTo>
                  <a:cubicBezTo>
                    <a:pt x="16742" y="4212"/>
                    <a:pt x="16742" y="4212"/>
                    <a:pt x="16742" y="4212"/>
                  </a:cubicBezTo>
                  <a:lnTo>
                    <a:pt x="16742" y="1076"/>
                  </a:lnTo>
                  <a:close/>
                  <a:moveTo>
                    <a:pt x="10670" y="1076"/>
                  </a:moveTo>
                  <a:cubicBezTo>
                    <a:pt x="11711" y="1076"/>
                    <a:pt x="11711" y="1076"/>
                    <a:pt x="11711" y="1076"/>
                  </a:cubicBezTo>
                  <a:cubicBezTo>
                    <a:pt x="11711" y="2689"/>
                    <a:pt x="11711" y="2689"/>
                    <a:pt x="11711" y="2689"/>
                  </a:cubicBezTo>
                  <a:cubicBezTo>
                    <a:pt x="11711" y="2778"/>
                    <a:pt x="11711" y="2778"/>
                    <a:pt x="11711" y="2778"/>
                  </a:cubicBezTo>
                  <a:cubicBezTo>
                    <a:pt x="11711" y="2868"/>
                    <a:pt x="11711" y="2868"/>
                    <a:pt x="11711" y="2958"/>
                  </a:cubicBezTo>
                  <a:cubicBezTo>
                    <a:pt x="11711" y="4212"/>
                    <a:pt x="11711" y="4212"/>
                    <a:pt x="11711" y="4212"/>
                  </a:cubicBezTo>
                  <a:cubicBezTo>
                    <a:pt x="10670" y="4212"/>
                    <a:pt x="10670" y="4212"/>
                    <a:pt x="10670" y="4212"/>
                  </a:cubicBezTo>
                  <a:lnTo>
                    <a:pt x="10670" y="1076"/>
                  </a:lnTo>
                  <a:close/>
                  <a:moveTo>
                    <a:pt x="4598" y="1076"/>
                  </a:moveTo>
                  <a:cubicBezTo>
                    <a:pt x="5639" y="1076"/>
                    <a:pt x="5639" y="1076"/>
                    <a:pt x="5639" y="1076"/>
                  </a:cubicBezTo>
                  <a:cubicBezTo>
                    <a:pt x="5639" y="4212"/>
                    <a:pt x="5639" y="4212"/>
                    <a:pt x="5639" y="4212"/>
                  </a:cubicBezTo>
                  <a:cubicBezTo>
                    <a:pt x="4598" y="4212"/>
                    <a:pt x="4598" y="4212"/>
                    <a:pt x="4598" y="4212"/>
                  </a:cubicBezTo>
                  <a:lnTo>
                    <a:pt x="4598" y="1076"/>
                  </a:lnTo>
                  <a:close/>
                  <a:moveTo>
                    <a:pt x="20559" y="20524"/>
                  </a:moveTo>
                  <a:cubicBezTo>
                    <a:pt x="1041" y="20524"/>
                    <a:pt x="1041" y="20524"/>
                    <a:pt x="1041" y="20524"/>
                  </a:cubicBezTo>
                  <a:cubicBezTo>
                    <a:pt x="1041" y="3316"/>
                    <a:pt x="1041" y="3316"/>
                    <a:pt x="1041" y="3316"/>
                  </a:cubicBezTo>
                  <a:cubicBezTo>
                    <a:pt x="3557" y="3316"/>
                    <a:pt x="3557" y="3316"/>
                    <a:pt x="3557" y="3316"/>
                  </a:cubicBezTo>
                  <a:cubicBezTo>
                    <a:pt x="3557" y="4750"/>
                    <a:pt x="3557" y="4750"/>
                    <a:pt x="3557" y="4750"/>
                  </a:cubicBezTo>
                  <a:cubicBezTo>
                    <a:pt x="3557" y="5019"/>
                    <a:pt x="3730" y="5288"/>
                    <a:pt x="4077" y="5288"/>
                  </a:cubicBezTo>
                  <a:cubicBezTo>
                    <a:pt x="6159" y="5288"/>
                    <a:pt x="6159" y="5288"/>
                    <a:pt x="6159" y="5288"/>
                  </a:cubicBezTo>
                  <a:cubicBezTo>
                    <a:pt x="6419" y="5288"/>
                    <a:pt x="6680" y="5019"/>
                    <a:pt x="6680" y="4750"/>
                  </a:cubicBezTo>
                  <a:cubicBezTo>
                    <a:pt x="6680" y="3316"/>
                    <a:pt x="6680" y="3316"/>
                    <a:pt x="6680" y="3316"/>
                  </a:cubicBezTo>
                  <a:cubicBezTo>
                    <a:pt x="9629" y="3316"/>
                    <a:pt x="9629" y="3316"/>
                    <a:pt x="9629" y="3316"/>
                  </a:cubicBezTo>
                  <a:cubicBezTo>
                    <a:pt x="9629" y="4750"/>
                    <a:pt x="9629" y="4750"/>
                    <a:pt x="9629" y="4750"/>
                  </a:cubicBezTo>
                  <a:cubicBezTo>
                    <a:pt x="9629" y="5019"/>
                    <a:pt x="9802" y="5288"/>
                    <a:pt x="10149" y="5288"/>
                  </a:cubicBezTo>
                  <a:cubicBezTo>
                    <a:pt x="12231" y="5288"/>
                    <a:pt x="12231" y="5288"/>
                    <a:pt x="12231" y="5288"/>
                  </a:cubicBezTo>
                  <a:cubicBezTo>
                    <a:pt x="12492" y="5288"/>
                    <a:pt x="12752" y="5019"/>
                    <a:pt x="12752" y="4750"/>
                  </a:cubicBezTo>
                  <a:cubicBezTo>
                    <a:pt x="12752" y="3316"/>
                    <a:pt x="12752" y="3316"/>
                    <a:pt x="12752" y="3316"/>
                  </a:cubicBezTo>
                  <a:cubicBezTo>
                    <a:pt x="15701" y="3316"/>
                    <a:pt x="15701" y="3316"/>
                    <a:pt x="15701" y="3316"/>
                  </a:cubicBezTo>
                  <a:cubicBezTo>
                    <a:pt x="15701" y="4750"/>
                    <a:pt x="15701" y="4750"/>
                    <a:pt x="15701" y="4750"/>
                  </a:cubicBezTo>
                  <a:cubicBezTo>
                    <a:pt x="15701" y="5019"/>
                    <a:pt x="15875" y="5288"/>
                    <a:pt x="16222" y="5288"/>
                  </a:cubicBezTo>
                  <a:cubicBezTo>
                    <a:pt x="18304" y="5288"/>
                    <a:pt x="18304" y="5288"/>
                    <a:pt x="18304" y="5288"/>
                  </a:cubicBezTo>
                  <a:cubicBezTo>
                    <a:pt x="18564" y="5288"/>
                    <a:pt x="18824" y="5019"/>
                    <a:pt x="18824" y="4750"/>
                  </a:cubicBezTo>
                  <a:cubicBezTo>
                    <a:pt x="18824" y="3316"/>
                    <a:pt x="18824" y="3316"/>
                    <a:pt x="18824" y="3316"/>
                  </a:cubicBezTo>
                  <a:cubicBezTo>
                    <a:pt x="20559" y="3316"/>
                    <a:pt x="20559" y="3316"/>
                    <a:pt x="20559" y="3316"/>
                  </a:cubicBezTo>
                  <a:lnTo>
                    <a:pt x="20559" y="20524"/>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80" name="Shape 80"/>
            <p:cNvSpPr/>
            <p:nvPr/>
          </p:nvSpPr>
          <p:spPr>
            <a:xfrm>
              <a:off x="91334" y="184952"/>
              <a:ext cx="385891" cy="274005"/>
            </a:xfrm>
            <a:custGeom>
              <a:avLst/>
              <a:gdLst/>
              <a:ahLst/>
              <a:cxnLst>
                <a:cxn ang="0">
                  <a:pos x="wd2" y="hd2"/>
                </a:cxn>
                <a:cxn ang="5400000">
                  <a:pos x="wd2" y="hd2"/>
                </a:cxn>
                <a:cxn ang="10800000">
                  <a:pos x="wd2" y="hd2"/>
                </a:cxn>
                <a:cxn ang="16200000">
                  <a:pos x="wd2" y="hd2"/>
                </a:cxn>
              </a:cxnLst>
              <a:rect l="0" t="0" r="r" b="b"/>
              <a:pathLst>
                <a:path w="21600" h="21600" extrusionOk="0">
                  <a:moveTo>
                    <a:pt x="20833" y="0"/>
                  </a:moveTo>
                  <a:cubicBezTo>
                    <a:pt x="767" y="0"/>
                    <a:pt x="767" y="0"/>
                    <a:pt x="767" y="0"/>
                  </a:cubicBezTo>
                  <a:cubicBezTo>
                    <a:pt x="383" y="0"/>
                    <a:pt x="0" y="540"/>
                    <a:pt x="0" y="1080"/>
                  </a:cubicBezTo>
                  <a:cubicBezTo>
                    <a:pt x="0" y="20520"/>
                    <a:pt x="0" y="20520"/>
                    <a:pt x="0" y="20520"/>
                  </a:cubicBezTo>
                  <a:cubicBezTo>
                    <a:pt x="0" y="21060"/>
                    <a:pt x="383" y="21600"/>
                    <a:pt x="767" y="21600"/>
                  </a:cubicBezTo>
                  <a:cubicBezTo>
                    <a:pt x="20833" y="21600"/>
                    <a:pt x="20833" y="21600"/>
                    <a:pt x="20833" y="21600"/>
                  </a:cubicBezTo>
                  <a:cubicBezTo>
                    <a:pt x="21217" y="21600"/>
                    <a:pt x="21600" y="21060"/>
                    <a:pt x="21600" y="20520"/>
                  </a:cubicBezTo>
                  <a:cubicBezTo>
                    <a:pt x="21600" y="1080"/>
                    <a:pt x="21600" y="1080"/>
                    <a:pt x="21600" y="1080"/>
                  </a:cubicBezTo>
                  <a:cubicBezTo>
                    <a:pt x="21600" y="540"/>
                    <a:pt x="21217" y="0"/>
                    <a:pt x="20833" y="0"/>
                  </a:cubicBezTo>
                  <a:close/>
                  <a:moveTo>
                    <a:pt x="20066" y="19440"/>
                  </a:moveTo>
                  <a:cubicBezTo>
                    <a:pt x="1534" y="19440"/>
                    <a:pt x="1534" y="19440"/>
                    <a:pt x="1534" y="19440"/>
                  </a:cubicBezTo>
                  <a:cubicBezTo>
                    <a:pt x="1534" y="2160"/>
                    <a:pt x="1534" y="2160"/>
                    <a:pt x="1534" y="2160"/>
                  </a:cubicBezTo>
                  <a:cubicBezTo>
                    <a:pt x="20066" y="2160"/>
                    <a:pt x="20066" y="2160"/>
                    <a:pt x="20066" y="2160"/>
                  </a:cubicBezTo>
                  <a:lnTo>
                    <a:pt x="20066" y="1944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nvGrpSpPr>
          <p:cNvPr id="67" name="Group 67"/>
          <p:cNvGrpSpPr>
            <a:grpSpLocks noChangeAspect="1"/>
          </p:cNvGrpSpPr>
          <p:nvPr/>
        </p:nvGrpSpPr>
        <p:grpSpPr>
          <a:xfrm>
            <a:off x="934448" y="3659822"/>
            <a:ext cx="255515" cy="320040"/>
            <a:chOff x="0" y="0"/>
            <a:chExt cx="452106" cy="566274"/>
          </a:xfrm>
          <a:solidFill>
            <a:schemeClr val="bg1"/>
          </a:solidFill>
        </p:grpSpPr>
        <p:sp>
          <p:nvSpPr>
            <p:cNvPr id="62" name="Shape 62"/>
            <p:cNvSpPr/>
            <p:nvPr/>
          </p:nvSpPr>
          <p:spPr>
            <a:xfrm>
              <a:off x="0" y="0"/>
              <a:ext cx="452107" cy="566275"/>
            </a:xfrm>
            <a:custGeom>
              <a:avLst/>
              <a:gdLst/>
              <a:ahLst/>
              <a:cxnLst>
                <a:cxn ang="0">
                  <a:pos x="wd2" y="hd2"/>
                </a:cxn>
                <a:cxn ang="5400000">
                  <a:pos x="wd2" y="hd2"/>
                </a:cxn>
                <a:cxn ang="10800000">
                  <a:pos x="wd2" y="hd2"/>
                </a:cxn>
                <a:cxn ang="16200000">
                  <a:pos x="wd2" y="hd2"/>
                </a:cxn>
              </a:cxnLst>
              <a:rect l="0" t="0" r="r" b="b"/>
              <a:pathLst>
                <a:path w="21600" h="21600" extrusionOk="0">
                  <a:moveTo>
                    <a:pt x="655" y="21600"/>
                  </a:moveTo>
                  <a:cubicBezTo>
                    <a:pt x="20945" y="21600"/>
                    <a:pt x="20945" y="21600"/>
                    <a:pt x="20945" y="21600"/>
                  </a:cubicBezTo>
                  <a:cubicBezTo>
                    <a:pt x="21273" y="21600"/>
                    <a:pt x="21600" y="21339"/>
                    <a:pt x="21600" y="21077"/>
                  </a:cubicBezTo>
                  <a:cubicBezTo>
                    <a:pt x="21600" y="1568"/>
                    <a:pt x="21600" y="1568"/>
                    <a:pt x="21600" y="1568"/>
                  </a:cubicBezTo>
                  <a:cubicBezTo>
                    <a:pt x="21600" y="1306"/>
                    <a:pt x="21273" y="1045"/>
                    <a:pt x="20945" y="1045"/>
                  </a:cubicBezTo>
                  <a:cubicBezTo>
                    <a:pt x="15055" y="1045"/>
                    <a:pt x="15055" y="1045"/>
                    <a:pt x="15055" y="1045"/>
                  </a:cubicBezTo>
                  <a:cubicBezTo>
                    <a:pt x="15055" y="523"/>
                    <a:pt x="15055" y="523"/>
                    <a:pt x="15055" y="523"/>
                  </a:cubicBezTo>
                  <a:cubicBezTo>
                    <a:pt x="15055" y="174"/>
                    <a:pt x="14836" y="0"/>
                    <a:pt x="14400" y="0"/>
                  </a:cubicBezTo>
                  <a:cubicBezTo>
                    <a:pt x="7091" y="0"/>
                    <a:pt x="7091" y="0"/>
                    <a:pt x="7091" y="0"/>
                  </a:cubicBezTo>
                  <a:cubicBezTo>
                    <a:pt x="6764" y="0"/>
                    <a:pt x="6436" y="174"/>
                    <a:pt x="6436" y="523"/>
                  </a:cubicBezTo>
                  <a:cubicBezTo>
                    <a:pt x="6436" y="1045"/>
                    <a:pt x="6436" y="1045"/>
                    <a:pt x="6436" y="1045"/>
                  </a:cubicBezTo>
                  <a:cubicBezTo>
                    <a:pt x="655" y="1045"/>
                    <a:pt x="655" y="1045"/>
                    <a:pt x="655" y="1045"/>
                  </a:cubicBezTo>
                  <a:cubicBezTo>
                    <a:pt x="327" y="1045"/>
                    <a:pt x="0" y="1306"/>
                    <a:pt x="0" y="1568"/>
                  </a:cubicBezTo>
                  <a:cubicBezTo>
                    <a:pt x="0" y="21077"/>
                    <a:pt x="0" y="21077"/>
                    <a:pt x="0" y="21077"/>
                  </a:cubicBezTo>
                  <a:cubicBezTo>
                    <a:pt x="0" y="21339"/>
                    <a:pt x="327" y="21600"/>
                    <a:pt x="655" y="21600"/>
                  </a:cubicBezTo>
                  <a:close/>
                  <a:moveTo>
                    <a:pt x="7745" y="1045"/>
                  </a:moveTo>
                  <a:cubicBezTo>
                    <a:pt x="13745" y="1045"/>
                    <a:pt x="13745" y="1045"/>
                    <a:pt x="13745" y="1045"/>
                  </a:cubicBezTo>
                  <a:cubicBezTo>
                    <a:pt x="13745" y="4094"/>
                    <a:pt x="13745" y="4094"/>
                    <a:pt x="13745" y="4094"/>
                  </a:cubicBezTo>
                  <a:cubicBezTo>
                    <a:pt x="7745" y="4094"/>
                    <a:pt x="7745" y="4094"/>
                    <a:pt x="7745" y="4094"/>
                  </a:cubicBezTo>
                  <a:lnTo>
                    <a:pt x="7745" y="1045"/>
                  </a:lnTo>
                  <a:close/>
                  <a:moveTo>
                    <a:pt x="1309" y="2090"/>
                  </a:moveTo>
                  <a:cubicBezTo>
                    <a:pt x="6436" y="2090"/>
                    <a:pt x="6436" y="2090"/>
                    <a:pt x="6436" y="2090"/>
                  </a:cubicBezTo>
                  <a:cubicBezTo>
                    <a:pt x="6436" y="4616"/>
                    <a:pt x="6436" y="4616"/>
                    <a:pt x="6436" y="4616"/>
                  </a:cubicBezTo>
                  <a:cubicBezTo>
                    <a:pt x="6436" y="4877"/>
                    <a:pt x="6764" y="5139"/>
                    <a:pt x="7091" y="5139"/>
                  </a:cubicBezTo>
                  <a:cubicBezTo>
                    <a:pt x="14400" y="5139"/>
                    <a:pt x="14400" y="5139"/>
                    <a:pt x="14400" y="5139"/>
                  </a:cubicBezTo>
                  <a:cubicBezTo>
                    <a:pt x="14836" y="5139"/>
                    <a:pt x="15055" y="4877"/>
                    <a:pt x="15055" y="4616"/>
                  </a:cubicBezTo>
                  <a:cubicBezTo>
                    <a:pt x="15055" y="2090"/>
                    <a:pt x="15055" y="2090"/>
                    <a:pt x="15055" y="2090"/>
                  </a:cubicBezTo>
                  <a:cubicBezTo>
                    <a:pt x="20291" y="2090"/>
                    <a:pt x="20291" y="2090"/>
                    <a:pt x="20291" y="2090"/>
                  </a:cubicBezTo>
                  <a:cubicBezTo>
                    <a:pt x="20291" y="20555"/>
                    <a:pt x="20291" y="20555"/>
                    <a:pt x="20291" y="20555"/>
                  </a:cubicBezTo>
                  <a:cubicBezTo>
                    <a:pt x="1309" y="20555"/>
                    <a:pt x="1309" y="20555"/>
                    <a:pt x="1309" y="20555"/>
                  </a:cubicBezTo>
                  <a:lnTo>
                    <a:pt x="1309" y="209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3" name="Shape 63"/>
            <p:cNvSpPr/>
            <p:nvPr/>
          </p:nvSpPr>
          <p:spPr>
            <a:xfrm>
              <a:off x="134719" y="278571"/>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4" name="Shape 64"/>
            <p:cNvSpPr/>
            <p:nvPr/>
          </p:nvSpPr>
          <p:spPr>
            <a:xfrm>
              <a:off x="134719" y="187236"/>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5" name="Shape 65"/>
            <p:cNvSpPr/>
            <p:nvPr/>
          </p:nvSpPr>
          <p:spPr>
            <a:xfrm>
              <a:off x="134719" y="369906"/>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6" name="Shape 66"/>
            <p:cNvSpPr/>
            <p:nvPr/>
          </p:nvSpPr>
          <p:spPr>
            <a:xfrm>
              <a:off x="73068" y="91334"/>
              <a:ext cx="305972" cy="401873"/>
            </a:xfrm>
            <a:custGeom>
              <a:avLst/>
              <a:gdLst/>
              <a:ahLst/>
              <a:cxnLst>
                <a:cxn ang="0">
                  <a:pos x="wd2" y="hd2"/>
                </a:cxn>
                <a:cxn ang="5400000">
                  <a:pos x="wd2" y="hd2"/>
                </a:cxn>
                <a:cxn ang="10800000">
                  <a:pos x="wd2" y="hd2"/>
                </a:cxn>
                <a:cxn ang="16200000">
                  <a:pos x="wd2" y="hd2"/>
                </a:cxn>
              </a:cxnLst>
              <a:rect l="0" t="0" r="r" b="b"/>
              <a:pathLst>
                <a:path w="21600" h="21600" extrusionOk="0">
                  <a:moveTo>
                    <a:pt x="20633" y="0"/>
                  </a:moveTo>
                  <a:cubicBezTo>
                    <a:pt x="19988" y="0"/>
                    <a:pt x="19666" y="368"/>
                    <a:pt x="19666" y="736"/>
                  </a:cubicBezTo>
                  <a:cubicBezTo>
                    <a:pt x="19666" y="20127"/>
                    <a:pt x="19666" y="20127"/>
                    <a:pt x="19666" y="20127"/>
                  </a:cubicBezTo>
                  <a:cubicBezTo>
                    <a:pt x="1934" y="20127"/>
                    <a:pt x="1934" y="20127"/>
                    <a:pt x="1934" y="20127"/>
                  </a:cubicBezTo>
                  <a:cubicBezTo>
                    <a:pt x="1934" y="736"/>
                    <a:pt x="1934" y="736"/>
                    <a:pt x="1934" y="736"/>
                  </a:cubicBezTo>
                  <a:cubicBezTo>
                    <a:pt x="1934" y="368"/>
                    <a:pt x="1451" y="0"/>
                    <a:pt x="967" y="0"/>
                  </a:cubicBezTo>
                  <a:cubicBezTo>
                    <a:pt x="484" y="0"/>
                    <a:pt x="0" y="368"/>
                    <a:pt x="0" y="736"/>
                  </a:cubicBezTo>
                  <a:cubicBezTo>
                    <a:pt x="0" y="20864"/>
                    <a:pt x="0" y="20864"/>
                    <a:pt x="0" y="20864"/>
                  </a:cubicBezTo>
                  <a:cubicBezTo>
                    <a:pt x="0" y="21232"/>
                    <a:pt x="484" y="21600"/>
                    <a:pt x="967" y="21600"/>
                  </a:cubicBezTo>
                  <a:cubicBezTo>
                    <a:pt x="20633" y="21600"/>
                    <a:pt x="20633" y="21600"/>
                    <a:pt x="20633" y="21600"/>
                  </a:cubicBezTo>
                  <a:cubicBezTo>
                    <a:pt x="21116" y="21600"/>
                    <a:pt x="21600" y="21232"/>
                    <a:pt x="21600" y="20864"/>
                  </a:cubicBezTo>
                  <a:cubicBezTo>
                    <a:pt x="21600" y="736"/>
                    <a:pt x="21600" y="736"/>
                    <a:pt x="21600" y="736"/>
                  </a:cubicBezTo>
                  <a:cubicBezTo>
                    <a:pt x="21600" y="368"/>
                    <a:pt x="21116" y="0"/>
                    <a:pt x="20633" y="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nvGrpSpPr>
          <p:cNvPr id="70" name="Group 70"/>
          <p:cNvGrpSpPr>
            <a:grpSpLocks noChangeAspect="1"/>
          </p:cNvGrpSpPr>
          <p:nvPr/>
        </p:nvGrpSpPr>
        <p:grpSpPr>
          <a:xfrm>
            <a:off x="885181" y="5284144"/>
            <a:ext cx="354049" cy="228600"/>
            <a:chOff x="0" y="0"/>
            <a:chExt cx="579975" cy="374472"/>
          </a:xfrm>
          <a:solidFill>
            <a:schemeClr val="bg1"/>
          </a:solidFill>
        </p:grpSpPr>
        <p:sp>
          <p:nvSpPr>
            <p:cNvPr id="68" name="Shape 68"/>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9" name="Shape 69"/>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nvGrpSpPr>
          <p:cNvPr id="30" name="Group 29">
            <a:extLst>
              <a:ext uri="{FF2B5EF4-FFF2-40B4-BE49-F238E27FC236}">
                <a16:creationId xmlns:a16="http://schemas.microsoft.com/office/drawing/2014/main" id="{62E78BFF-8F68-4FB3-A7E7-EBF08B99FD08}"/>
              </a:ext>
            </a:extLst>
          </p:cNvPr>
          <p:cNvGrpSpPr/>
          <p:nvPr/>
        </p:nvGrpSpPr>
        <p:grpSpPr>
          <a:xfrm>
            <a:off x="727404" y="5099857"/>
            <a:ext cx="640080" cy="640080"/>
            <a:chOff x="761876" y="5075309"/>
            <a:chExt cx="640080" cy="640080"/>
          </a:xfrm>
          <a:solidFill>
            <a:srgbClr val="002060"/>
          </a:solidFill>
        </p:grpSpPr>
        <p:sp>
          <p:nvSpPr>
            <p:cNvPr id="36" name="Shape 126">
              <a:extLst>
                <a:ext uri="{FF2B5EF4-FFF2-40B4-BE49-F238E27FC236}">
                  <a16:creationId xmlns:a16="http://schemas.microsoft.com/office/drawing/2014/main" id="{5686C6D8-6312-4A33-B60C-73C58E1A70CB}"/>
                </a:ext>
              </a:extLst>
            </p:cNvPr>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grpSp>
          <p:nvGrpSpPr>
            <p:cNvPr id="38" name="Group 70">
              <a:extLst>
                <a:ext uri="{FF2B5EF4-FFF2-40B4-BE49-F238E27FC236}">
                  <a16:creationId xmlns:a16="http://schemas.microsoft.com/office/drawing/2014/main" id="{192E136D-2C35-427F-94CC-49C4B1BDA58D}"/>
                </a:ext>
              </a:extLst>
            </p:cNvPr>
            <p:cNvGrpSpPr>
              <a:grpSpLocks noChangeAspect="1"/>
            </p:cNvGrpSpPr>
            <p:nvPr/>
          </p:nvGrpSpPr>
          <p:grpSpPr>
            <a:xfrm>
              <a:off x="904892" y="5255569"/>
              <a:ext cx="354049" cy="228600"/>
              <a:chOff x="0" y="0"/>
              <a:chExt cx="579975" cy="374472"/>
            </a:xfrm>
            <a:grpFill/>
          </p:grpSpPr>
          <p:sp>
            <p:nvSpPr>
              <p:cNvPr id="39" name="Shape 68">
                <a:extLst>
                  <a:ext uri="{FF2B5EF4-FFF2-40B4-BE49-F238E27FC236}">
                    <a16:creationId xmlns:a16="http://schemas.microsoft.com/office/drawing/2014/main" id="{8407F413-A7D7-4689-B086-000C08FED6F6}"/>
                  </a:ext>
                </a:extLst>
              </p:cNvPr>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41" name="Shape 69">
                <a:extLst>
                  <a:ext uri="{FF2B5EF4-FFF2-40B4-BE49-F238E27FC236}">
                    <a16:creationId xmlns:a16="http://schemas.microsoft.com/office/drawing/2014/main" id="{877F41BF-0223-44E1-B761-2F631ED4D614}"/>
                  </a:ext>
                </a:extLst>
              </p:cNvPr>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sp>
        <p:nvSpPr>
          <p:cNvPr id="43" name="Shape 126">
            <a:extLst>
              <a:ext uri="{FF2B5EF4-FFF2-40B4-BE49-F238E27FC236}">
                <a16:creationId xmlns:a16="http://schemas.microsoft.com/office/drawing/2014/main" id="{B49A6BF2-BA4F-499C-ADFD-05CD762E23E7}"/>
              </a:ext>
            </a:extLst>
          </p:cNvPr>
          <p:cNvSpPr>
            <a:spLocks noChangeAspect="1"/>
          </p:cNvSpPr>
          <p:nvPr/>
        </p:nvSpPr>
        <p:spPr>
          <a:xfrm>
            <a:off x="742165" y="3499802"/>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sp>
        <p:nvSpPr>
          <p:cNvPr id="44" name="Shape 126">
            <a:extLst>
              <a:ext uri="{FF2B5EF4-FFF2-40B4-BE49-F238E27FC236}">
                <a16:creationId xmlns:a16="http://schemas.microsoft.com/office/drawing/2014/main" id="{0BFDAE9A-0A6D-4DC6-8EBA-B086C686DA80}"/>
              </a:ext>
            </a:extLst>
          </p:cNvPr>
          <p:cNvSpPr>
            <a:spLocks noChangeAspect="1"/>
          </p:cNvSpPr>
          <p:nvPr/>
        </p:nvSpPr>
        <p:spPr>
          <a:xfrm>
            <a:off x="742165" y="1987381"/>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pic>
        <p:nvPicPr>
          <p:cNvPr id="9" name="Picture 8" descr="A picture containing text, clipart, sign&#10;&#10;Description automatically generated">
            <a:extLst>
              <a:ext uri="{FF2B5EF4-FFF2-40B4-BE49-F238E27FC236}">
                <a16:creationId xmlns:a16="http://schemas.microsoft.com/office/drawing/2014/main" id="{48809AAC-4011-3F18-1C20-ADFD62023C5A}"/>
              </a:ext>
            </a:extLst>
          </p:cNvPr>
          <p:cNvPicPr>
            <a:picLocks noChangeAspect="1"/>
          </p:cNvPicPr>
          <p:nvPr/>
        </p:nvPicPr>
        <p:blipFill>
          <a:blip r:embed="rId4"/>
          <a:stretch>
            <a:fillRect/>
          </a:stretch>
        </p:blipFill>
        <p:spPr>
          <a:xfrm>
            <a:off x="7464040" y="982437"/>
            <a:ext cx="3723003" cy="4297680"/>
          </a:xfrm>
          <a:prstGeom prst="rect">
            <a:avLst/>
          </a:prstGeom>
        </p:spPr>
      </p:pic>
    </p:spTree>
    <p:custDataLst>
      <p:tags r:id="rId1"/>
    </p:custDataLst>
    <p:extLst>
      <p:ext uri="{BB962C8B-B14F-4D97-AF65-F5344CB8AC3E}">
        <p14:creationId xmlns:p14="http://schemas.microsoft.com/office/powerpoint/2010/main" val="149233966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srcRect l="14369" r="14369"/>
          <a:stretch/>
        </p:blipFill>
        <p:spPr>
          <a:xfrm>
            <a:off x="4853491" y="-5825"/>
            <a:ext cx="7330748" cy="6858000"/>
          </a:xfrm>
        </p:spPr>
      </p:pic>
      <p:sp>
        <p:nvSpPr>
          <p:cNvPr id="4" name="Title 3"/>
          <p:cNvSpPr>
            <a:spLocks noGrp="1"/>
          </p:cNvSpPr>
          <p:nvPr>
            <p:ph type="title"/>
          </p:nvPr>
        </p:nvSpPr>
        <p:spPr/>
        <p:txBody>
          <a:bodyPr/>
          <a:lstStyle/>
          <a:p>
            <a:r>
              <a:rPr lang="en-US" b="0" dirty="0">
                <a:latin typeface="Lato" panose="020F0502020204030203" pitchFamily="34" charset="0"/>
              </a:rPr>
              <a:t>Professional:</a:t>
            </a:r>
          </a:p>
        </p:txBody>
      </p:sp>
      <p:sp>
        <p:nvSpPr>
          <p:cNvPr id="7" name="TextBox 6"/>
          <p:cNvSpPr txBox="1"/>
          <p:nvPr/>
        </p:nvSpPr>
        <p:spPr>
          <a:xfrm>
            <a:off x="680347" y="2373287"/>
            <a:ext cx="3693035" cy="2659190"/>
          </a:xfrm>
          <a:prstGeom prst="rect">
            <a:avLst/>
          </a:prstGeom>
        </p:spPr>
        <p:txBody>
          <a:bodyPr vert="horz"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400" dirty="0">
                <a:solidFill>
                  <a:schemeClr val="tx1"/>
                </a:solidFill>
                <a:latin typeface="Lato" panose="020F0502020204030203" pitchFamily="34" charset="0"/>
                <a:ea typeface="Lato Regular"/>
                <a:cs typeface="Lato Regular"/>
              </a:rPr>
              <a:t>Professional organizations, societies, or associations have an ethical code of conduct. </a:t>
            </a:r>
          </a:p>
          <a:p>
            <a:pPr algn="l">
              <a:lnSpc>
                <a:spcPct val="100000"/>
              </a:lnSpc>
            </a:pPr>
            <a:endParaRPr lang="en-US" sz="2400" dirty="0">
              <a:solidFill>
                <a:schemeClr val="tx1"/>
              </a:solidFill>
              <a:latin typeface="Lato" panose="020F0502020204030203" pitchFamily="34" charset="0"/>
              <a:ea typeface="Lato Regular"/>
              <a:cs typeface="Lato Regular"/>
            </a:endParaRPr>
          </a:p>
          <a:p>
            <a:pPr algn="l">
              <a:lnSpc>
                <a:spcPct val="100000"/>
              </a:lnSpc>
            </a:pPr>
            <a:r>
              <a:rPr lang="en-US" sz="2400" dirty="0">
                <a:solidFill>
                  <a:schemeClr val="tx1"/>
                </a:solidFill>
                <a:latin typeface="Lato" panose="020F0502020204030203" pitchFamily="34" charset="0"/>
                <a:ea typeface="Lato Regular"/>
                <a:cs typeface="Lato Regular"/>
              </a:rPr>
              <a:t>Every reputable publisher has a statement on their definition of plagiarism.</a:t>
            </a:r>
          </a:p>
        </p:txBody>
      </p:sp>
      <p:sp>
        <p:nvSpPr>
          <p:cNvPr id="12" name="TextBox 11"/>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Organizations, Societies Publications</a:t>
            </a:r>
          </a:p>
        </p:txBody>
      </p:sp>
    </p:spTree>
    <p:custDataLst>
      <p:tags r:id="rId1"/>
    </p:custDataLst>
    <p:extLst>
      <p:ext uri="{BB962C8B-B14F-4D97-AF65-F5344CB8AC3E}">
        <p14:creationId xmlns:p14="http://schemas.microsoft.com/office/powerpoint/2010/main" val="44251908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38486" cy="1325563"/>
          </a:xfrm>
        </p:spPr>
        <p:txBody>
          <a:bodyPr/>
          <a:lstStyle/>
          <a:p>
            <a:r>
              <a:rPr lang="en-US" b="0" dirty="0">
                <a:latin typeface="Lato" panose="020F0502020204030203" pitchFamily="34" charset="0"/>
              </a:rPr>
              <a:t>5 most common types of plagiarism:</a:t>
            </a:r>
          </a:p>
        </p:txBody>
      </p:sp>
      <p:sp>
        <p:nvSpPr>
          <p:cNvPr id="3" name="Content Placeholder 2"/>
          <p:cNvSpPr>
            <a:spLocks noGrp="1"/>
          </p:cNvSpPr>
          <p:nvPr>
            <p:ph idx="1"/>
          </p:nvPr>
        </p:nvSpPr>
        <p:spPr>
          <a:xfrm>
            <a:off x="6037942" y="696686"/>
            <a:ext cx="5315857" cy="5480277"/>
          </a:xfrm>
        </p:spPr>
        <p:txBody>
          <a:bodyPr>
            <a:normAutofit fontScale="92500" lnSpcReduction="20000"/>
          </a:bodyPr>
          <a:lstStyle/>
          <a:p>
            <a:pPr marL="514350" indent="-514350">
              <a:buFont typeface="+mj-lt"/>
              <a:buAutoNum type="alphaLcParenR"/>
            </a:pPr>
            <a:r>
              <a:rPr lang="en-US" sz="2800" dirty="0">
                <a:solidFill>
                  <a:schemeClr val="tx1"/>
                </a:solidFill>
              </a:rPr>
              <a:t>Using words and phrases from a variety of sources, and creating new sentences</a:t>
            </a:r>
          </a:p>
          <a:p>
            <a:pPr marL="514350" indent="-514350">
              <a:buFont typeface="+mj-lt"/>
              <a:buAutoNum type="alphaLcParenR"/>
            </a:pPr>
            <a:r>
              <a:rPr lang="en-US" sz="2800" dirty="0">
                <a:solidFill>
                  <a:schemeClr val="tx1"/>
                </a:solidFill>
              </a:rPr>
              <a:t>When the words and phrases you are using are too similar to those of the original source</a:t>
            </a:r>
          </a:p>
          <a:p>
            <a:pPr marL="514350" indent="-514350">
              <a:buFont typeface="+mj-lt"/>
              <a:buAutoNum type="alphaLcParenR"/>
            </a:pPr>
            <a:r>
              <a:rPr lang="en-US" sz="2800" dirty="0">
                <a:solidFill>
                  <a:schemeClr val="tx1"/>
                </a:solidFill>
              </a:rPr>
              <a:t>Taking the exact words from an original source and adding to it </a:t>
            </a:r>
          </a:p>
          <a:p>
            <a:pPr marL="514350" indent="-514350">
              <a:buFont typeface="+mj-lt"/>
              <a:buAutoNum type="alphaLcParenR"/>
            </a:pPr>
            <a:r>
              <a:rPr lang="en-US" sz="2800" dirty="0">
                <a:solidFill>
                  <a:schemeClr val="tx1"/>
                </a:solidFill>
              </a:rPr>
              <a:t>Passing off another’s writing as your own</a:t>
            </a:r>
          </a:p>
          <a:p>
            <a:pPr marL="514350" indent="-514350">
              <a:buFont typeface="+mj-lt"/>
              <a:buAutoNum type="alphaLcParenR"/>
            </a:pPr>
            <a:r>
              <a:rPr lang="en-US" sz="2800" dirty="0">
                <a:solidFill>
                  <a:schemeClr val="tx1"/>
                </a:solidFill>
              </a:rPr>
              <a:t>Reusing your own work without acknowledgement</a:t>
            </a:r>
          </a:p>
          <a:p>
            <a:endParaRPr lang="en-US" dirty="0"/>
          </a:p>
        </p:txBody>
      </p:sp>
      <p:sp>
        <p:nvSpPr>
          <p:cNvPr id="4" name="TextBox 3"/>
          <p:cNvSpPr txBox="1"/>
          <p:nvPr/>
        </p:nvSpPr>
        <p:spPr>
          <a:xfrm>
            <a:off x="896252" y="2370979"/>
            <a:ext cx="4590143"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t>Stealing</a:t>
            </a:r>
          </a:p>
          <a:p>
            <a:pPr marL="457200" indent="-457200">
              <a:buFont typeface="Arial" panose="020B0604020202020204" pitchFamily="34" charset="0"/>
              <a:buChar char="•"/>
            </a:pPr>
            <a:r>
              <a:rPr lang="en-US" sz="2800" dirty="0" err="1"/>
              <a:t>Patchwriting</a:t>
            </a:r>
            <a:endParaRPr lang="en-US" sz="2800" dirty="0"/>
          </a:p>
          <a:p>
            <a:pPr marL="457200" indent="-457200">
              <a:buFont typeface="Arial" panose="020B0604020202020204" pitchFamily="34" charset="0"/>
              <a:buChar char="•"/>
            </a:pPr>
            <a:r>
              <a:rPr lang="en-US" sz="2800" dirty="0"/>
              <a:t>Misquoting</a:t>
            </a:r>
          </a:p>
          <a:p>
            <a:pPr marL="457200" indent="-457200">
              <a:buFont typeface="Arial" panose="020B0604020202020204" pitchFamily="34" charset="0"/>
              <a:buChar char="•"/>
            </a:pPr>
            <a:r>
              <a:rPr lang="en-US" sz="2800" dirty="0"/>
              <a:t>Self plagiarism</a:t>
            </a:r>
          </a:p>
          <a:p>
            <a:pPr marL="457200" indent="-457200">
              <a:buFont typeface="Arial" panose="020B0604020202020204" pitchFamily="34" charset="0"/>
              <a:buChar char="•"/>
            </a:pPr>
            <a:r>
              <a:rPr lang="en-US" sz="2800" dirty="0"/>
              <a:t>Insufficient paraphrasing</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228296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0347" y="1942256"/>
            <a:ext cx="4923284" cy="2659190"/>
          </a:xfrm>
          <a:prstGeom prst="rect">
            <a:avLst/>
          </a:prstGeom>
        </p:spPr>
        <p:txBody>
          <a:bodyPr vert="horz"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400" dirty="0">
                <a:solidFill>
                  <a:schemeClr val="tx1"/>
                </a:solidFill>
                <a:latin typeface="Lato" panose="020F0502020204030203" pitchFamily="34" charset="0"/>
                <a:ea typeface="Lato Regular"/>
                <a:cs typeface="Lato Regular"/>
              </a:rPr>
              <a:t>Potential participants of </a:t>
            </a:r>
          </a:p>
          <a:p>
            <a:pPr algn="l">
              <a:lnSpc>
                <a:spcPct val="100000"/>
              </a:lnSpc>
            </a:pPr>
            <a:r>
              <a:rPr lang="en-US" sz="2400" dirty="0">
                <a:solidFill>
                  <a:schemeClr val="tx1"/>
                </a:solidFill>
                <a:latin typeface="Lato" panose="020F0502020204030203" pitchFamily="34" charset="0"/>
                <a:ea typeface="Lato Regular"/>
                <a:cs typeface="Lato Regular"/>
              </a:rPr>
              <a:t>the 6</a:t>
            </a:r>
            <a:r>
              <a:rPr lang="en-US" sz="2400" baseline="30000" dirty="0">
                <a:solidFill>
                  <a:schemeClr val="tx1"/>
                </a:solidFill>
                <a:latin typeface="Lato" panose="020F0502020204030203" pitchFamily="34" charset="0"/>
                <a:ea typeface="Lato Regular"/>
                <a:cs typeface="Lato Regular"/>
              </a:rPr>
              <a:t>th</a:t>
            </a:r>
            <a:r>
              <a:rPr lang="en-US" sz="2400" dirty="0">
                <a:solidFill>
                  <a:schemeClr val="tx1"/>
                </a:solidFill>
                <a:latin typeface="Lato" panose="020F0502020204030203" pitchFamily="34" charset="0"/>
                <a:ea typeface="Lato Regular"/>
                <a:cs typeface="Lato Regular"/>
              </a:rPr>
              <a:t> World Conference on </a:t>
            </a:r>
          </a:p>
          <a:p>
            <a:pPr algn="l">
              <a:lnSpc>
                <a:spcPct val="100000"/>
              </a:lnSpc>
            </a:pPr>
            <a:r>
              <a:rPr lang="en-US" sz="2400" dirty="0">
                <a:solidFill>
                  <a:schemeClr val="tx1"/>
                </a:solidFill>
                <a:latin typeface="Lato" panose="020F0502020204030203" pitchFamily="34" charset="0"/>
                <a:ea typeface="Lato Regular"/>
                <a:cs typeface="Lato Regular"/>
              </a:rPr>
              <a:t>Research Integrity</a:t>
            </a:r>
          </a:p>
          <a:p>
            <a:pPr algn="l">
              <a:lnSpc>
                <a:spcPct val="100000"/>
              </a:lnSpc>
            </a:pPr>
            <a:r>
              <a:rPr lang="en-US" sz="2400" dirty="0">
                <a:solidFill>
                  <a:schemeClr val="tx1"/>
                </a:solidFill>
                <a:latin typeface="Lato" panose="020F0502020204030203" pitchFamily="34" charset="0"/>
                <a:ea typeface="Lato Regular"/>
                <a:cs typeface="Lato Regular"/>
              </a:rPr>
              <a:t>committed plagiarism!</a:t>
            </a:r>
          </a:p>
        </p:txBody>
      </p:sp>
      <p:pic>
        <p:nvPicPr>
          <p:cNvPr id="10" name="Picture Placeholder 9">
            <a:extLst>
              <a:ext uri="{FF2B5EF4-FFF2-40B4-BE49-F238E27FC236}">
                <a16:creationId xmlns:a16="http://schemas.microsoft.com/office/drawing/2014/main" id="{DDA2644B-E067-4ACF-651A-47B3D5849FFC}"/>
              </a:ext>
            </a:extLst>
          </p:cNvPr>
          <p:cNvPicPr>
            <a:picLocks noGrp="1" noChangeAspect="1"/>
          </p:cNvPicPr>
          <p:nvPr>
            <p:ph type="pic" sz="quarter" idx="10"/>
          </p:nvPr>
        </p:nvPicPr>
        <p:blipFill rotWithShape="1">
          <a:blip r:embed="rId4"/>
          <a:srcRect t="5166" b="5166"/>
          <a:stretch/>
        </p:blipFill>
        <p:spPr>
          <a:xfrm>
            <a:off x="4876889" y="320040"/>
            <a:ext cx="7167880" cy="6217920"/>
          </a:xfrm>
        </p:spPr>
      </p:pic>
      <p:sp>
        <p:nvSpPr>
          <p:cNvPr id="11" name="TextBox 10">
            <a:extLst>
              <a:ext uri="{FF2B5EF4-FFF2-40B4-BE49-F238E27FC236}">
                <a16:creationId xmlns:a16="http://schemas.microsoft.com/office/drawing/2014/main" id="{069D7B01-5BF5-A39A-8427-EEFEC59CB706}"/>
              </a:ext>
            </a:extLst>
          </p:cNvPr>
          <p:cNvSpPr txBox="1"/>
          <p:nvPr/>
        </p:nvSpPr>
        <p:spPr>
          <a:xfrm>
            <a:off x="468923" y="6349066"/>
            <a:ext cx="716788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mn-lt"/>
                <a:ea typeface="+mn-ea"/>
                <a:cs typeface="+mn-cs"/>
                <a:sym typeface="Helvetica Light"/>
              </a:rPr>
              <a:t>https://retractionwatch.com/2019/01/10/even-potential-participants-of-a-research-integrity-conference-commit-plagiarism-organizers-learn/</a:t>
            </a:r>
          </a:p>
        </p:txBody>
      </p:sp>
    </p:spTree>
    <p:custDataLst>
      <p:tags r:id="rId1"/>
    </p:custDataLst>
    <p:extLst>
      <p:ext uri="{BB962C8B-B14F-4D97-AF65-F5344CB8AC3E}">
        <p14:creationId xmlns:p14="http://schemas.microsoft.com/office/powerpoint/2010/main" val="353604280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3"/>
          </p:nvPr>
        </p:nvPicPr>
        <p:blipFill>
          <a:blip r:embed="rId4"/>
          <a:srcRect t="18746" b="18746"/>
          <a:stretch/>
        </p:blipFill>
        <p:spPr>
          <a:xfrm>
            <a:off x="0" y="0"/>
            <a:ext cx="12192000" cy="6858000"/>
          </a:xfrm>
        </p:spPr>
      </p:pic>
    </p:spTree>
    <p:custDataLst>
      <p:tags r:id="rId1"/>
    </p:custDataLst>
    <p:extLst>
      <p:ext uri="{BB962C8B-B14F-4D97-AF65-F5344CB8AC3E}">
        <p14:creationId xmlns:p14="http://schemas.microsoft.com/office/powerpoint/2010/main" val="3975461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651" y="505483"/>
            <a:ext cx="10932966" cy="623383"/>
          </a:xfrm>
        </p:spPr>
        <p:txBody>
          <a:bodyPr/>
          <a:lstStyle/>
          <a:p>
            <a:r>
              <a:rPr lang="en-US" b="0" dirty="0">
                <a:latin typeface="Lato" panose="020F0502020204030203" pitchFamily="34" charset="0"/>
              </a:rPr>
              <a:t>UF Honor Code:</a:t>
            </a:r>
          </a:p>
        </p:txBody>
      </p:sp>
      <p:sp>
        <p:nvSpPr>
          <p:cNvPr id="86" name="TextBox 85"/>
          <p:cNvSpPr txBox="1"/>
          <p:nvPr/>
        </p:nvSpPr>
        <p:spPr>
          <a:xfrm>
            <a:off x="647008" y="1046095"/>
            <a:ext cx="65" cy="320088"/>
          </a:xfrm>
          <a:prstGeom prst="rect">
            <a:avLst/>
          </a:prstGeom>
          <a:ln w="12700">
            <a:miter lim="400000"/>
          </a:ln>
        </p:spPr>
        <p:txBody>
          <a:bodyPr wrap="none" lIns="0" tIns="0" rIns="0" bIns="0" anchor="ctr">
            <a:noAutofit/>
          </a:bodyPr>
          <a:lstStyle>
            <a:lvl1pPr lvl="0" algn="l">
              <a:lnSpc>
                <a:spcPct val="80000"/>
              </a:lnSpc>
              <a:defRPr sz="2600">
                <a:solidFill>
                  <a:srgbClr val="979C9C"/>
                </a:solidFill>
                <a:latin typeface="Lato Light"/>
                <a:ea typeface="Lato Light"/>
                <a:cs typeface="Lato Light"/>
              </a:defRPr>
            </a:lvl1pPr>
          </a:lstStyle>
          <a:p>
            <a:endParaRPr lang="en-US" dirty="0">
              <a:solidFill>
                <a:schemeClr val="accent6"/>
              </a:solidFill>
              <a:latin typeface="Lato Regular"/>
              <a:ea typeface="Lato Regular"/>
              <a:cs typeface="Lato Regular"/>
            </a:endParaRPr>
          </a:p>
        </p:txBody>
      </p:sp>
      <p:sp>
        <p:nvSpPr>
          <p:cNvPr id="9" name="Rectangle 8"/>
          <p:cNvSpPr/>
          <p:nvPr/>
        </p:nvSpPr>
        <p:spPr>
          <a:xfrm>
            <a:off x="4335574" y="4917393"/>
            <a:ext cx="3520851" cy="720675"/>
          </a:xfrm>
          <a:prstGeom prst="rect">
            <a:avLst/>
          </a:prstGeom>
          <a:solidFill>
            <a:schemeClr val="accent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800" dirty="0">
              <a:solidFill>
                <a:srgbClr val="FFFFFF"/>
              </a:solidFill>
              <a:latin typeface="Calibri"/>
              <a:ea typeface="Lato Light"/>
              <a:cs typeface="Lato Light"/>
            </a:endParaRPr>
          </a:p>
        </p:txBody>
      </p:sp>
      <p:sp>
        <p:nvSpPr>
          <p:cNvPr id="11" name="Shape 127"/>
          <p:cNvSpPr/>
          <p:nvPr/>
        </p:nvSpPr>
        <p:spPr>
          <a:xfrm>
            <a:off x="4816827" y="5080082"/>
            <a:ext cx="2558344" cy="395297"/>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t" anchorCtr="0">
            <a:noAutofit/>
          </a:bodyPr>
          <a:lstStyle/>
          <a:p>
            <a:r>
              <a:rPr lang="en-US" sz="2100" dirty="0">
                <a:solidFill>
                  <a:schemeClr val="bg1"/>
                </a:solidFill>
                <a:ea typeface="Lato Regular"/>
                <a:cs typeface="Lato Regular"/>
              </a:rPr>
              <a:t>Photo Caption</a:t>
            </a:r>
          </a:p>
        </p:txBody>
      </p:sp>
      <p:sp>
        <p:nvSpPr>
          <p:cNvPr id="10" name="TextBox 9"/>
          <p:cNvSpPr txBox="1"/>
          <p:nvPr/>
        </p:nvSpPr>
        <p:spPr>
          <a:xfrm>
            <a:off x="685651" y="2082386"/>
            <a:ext cx="3409949" cy="40267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marL="457200" indent="-457200" algn="l">
              <a:buAutoNum type="arabicPeriod"/>
            </a:pPr>
            <a:r>
              <a:rPr lang="en-US" b="0" i="0" dirty="0">
                <a:solidFill>
                  <a:srgbClr val="000000"/>
                </a:solidFill>
                <a:effectLst/>
                <a:latin typeface="Lato" panose="020F0502020204030203" pitchFamily="34" charset="0"/>
              </a:rPr>
              <a:t>Stealing, misquoting, insufficiently paraphrasing, or patch-writing. </a:t>
            </a:r>
          </a:p>
          <a:p>
            <a:pPr marL="457200" indent="-457200" algn="l">
              <a:buAutoNum type="arabicPeriod"/>
            </a:pPr>
            <a:endParaRPr lang="en-US" b="0" i="0" dirty="0">
              <a:solidFill>
                <a:srgbClr val="000000"/>
              </a:solidFill>
              <a:effectLst/>
              <a:latin typeface="Lato" panose="020F0502020204030203" pitchFamily="34" charset="0"/>
            </a:endParaRPr>
          </a:p>
          <a:p>
            <a:pPr marL="457200" indent="-457200">
              <a:buFontTx/>
              <a:buAutoNum type="arabicPeriod"/>
            </a:pPr>
            <a:r>
              <a:rPr lang="en-US" b="0" i="0" u="none" strike="noStrike" dirty="0">
                <a:solidFill>
                  <a:srgbClr val="000000"/>
                </a:solidFill>
                <a:effectLst/>
                <a:latin typeface="Lato" panose="020F0502020204030203" pitchFamily="34" charset="0"/>
              </a:rPr>
              <a:t>Self-plagiarism, which is the reuse of the student’s own submitted work, or the simultaneous submission of the student’s own work, without the full and clear acknowledgment and permission of the faculty to whom it is submitted. </a:t>
            </a:r>
            <a:r>
              <a:rPr lang="en-US" b="0" i="0" dirty="0">
                <a:solidFill>
                  <a:srgbClr val="000000"/>
                </a:solidFill>
                <a:effectLst/>
                <a:latin typeface="Lato" panose="020F0502020204030203" pitchFamily="34" charset="0"/>
              </a:rPr>
              <a:t>​</a:t>
            </a:r>
            <a:endParaRPr lang="en-US" dirty="0">
              <a:latin typeface="Lato" panose="020F0502020204030203" pitchFamily="34" charset="0"/>
              <a:ea typeface="Lato Regular"/>
              <a:cs typeface="Lato Regular"/>
            </a:endParaRPr>
          </a:p>
          <a:p>
            <a:pPr marL="457200" indent="-457200" algn="l">
              <a:buAutoNum type="arabicPeriod"/>
            </a:pPr>
            <a:endParaRPr lang="en-US" sz="2100" dirty="0">
              <a:solidFill>
                <a:schemeClr val="bg1">
                  <a:lumMod val="65000"/>
                </a:schemeClr>
              </a:solidFill>
              <a:ea typeface="Lato Regular"/>
              <a:cs typeface="Lato Regular"/>
            </a:endParaRPr>
          </a:p>
        </p:txBody>
      </p:sp>
      <p:sp>
        <p:nvSpPr>
          <p:cNvPr id="12" name="TextBox 11"/>
          <p:cNvSpPr txBox="1"/>
          <p:nvPr/>
        </p:nvSpPr>
        <p:spPr>
          <a:xfrm>
            <a:off x="8207823" y="2082386"/>
            <a:ext cx="3543851"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algn="l" rtl="0" fontAlgn="base"/>
            <a:r>
              <a:rPr lang="en-US" b="0" i="0" u="none" strike="noStrike" dirty="0">
                <a:solidFill>
                  <a:srgbClr val="000000"/>
                </a:solidFill>
                <a:effectLst/>
                <a:latin typeface="Lato" panose="020F0502020204030203" pitchFamily="34" charset="0"/>
              </a:rPr>
              <a:t>3. Submitting materials from any source without proper attribution. </a:t>
            </a:r>
            <a:r>
              <a:rPr lang="en-US" b="0" i="0" dirty="0">
                <a:solidFill>
                  <a:srgbClr val="000000"/>
                </a:solidFill>
                <a:effectLst/>
                <a:latin typeface="Lato" panose="020F0502020204030203" pitchFamily="34" charset="0"/>
              </a:rPr>
              <a:t>​</a:t>
            </a:r>
          </a:p>
          <a:p>
            <a:pPr algn="l" rtl="0" fontAlgn="base"/>
            <a:endParaRPr lang="en-US" b="0" i="0" dirty="0">
              <a:solidFill>
                <a:srgbClr val="000000"/>
              </a:solidFill>
              <a:effectLst/>
              <a:latin typeface="Lato" panose="020F0502020204030203" pitchFamily="34" charset="0"/>
            </a:endParaRPr>
          </a:p>
          <a:p>
            <a:pPr algn="l" rtl="0" fontAlgn="base"/>
            <a:r>
              <a:rPr lang="en-US" b="0" i="0" u="none" strike="noStrike" dirty="0">
                <a:solidFill>
                  <a:srgbClr val="000000"/>
                </a:solidFill>
                <a:effectLst/>
                <a:latin typeface="Lato" panose="020F0502020204030203" pitchFamily="34" charset="0"/>
              </a:rPr>
              <a:t>4. Submitting a document, assignment, or material that, in whole or in part, is identical or substantially identical to a document or assignment the Student did not author.</a:t>
            </a:r>
            <a:r>
              <a:rPr lang="en-US" b="0" i="0" dirty="0">
                <a:solidFill>
                  <a:srgbClr val="000000"/>
                </a:solidFill>
                <a:effectLst/>
                <a:latin typeface="Lato" panose="020F0502020204030203" pitchFamily="34" charset="0"/>
              </a:rPr>
              <a:t>​</a:t>
            </a:r>
          </a:p>
        </p:txBody>
      </p:sp>
      <p:sp>
        <p:nvSpPr>
          <p:cNvPr id="16" name="TextBox 15"/>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Defines plagiarism:</a:t>
            </a:r>
          </a:p>
        </p:txBody>
      </p:sp>
      <p:pic>
        <p:nvPicPr>
          <p:cNvPr id="3074" name="Picture 2">
            <a:extLst>
              <a:ext uri="{FF2B5EF4-FFF2-40B4-BE49-F238E27FC236}">
                <a16:creationId xmlns:a16="http://schemas.microsoft.com/office/drawing/2014/main" id="{EEDFBCC3-2A75-D093-BAFF-0D978903C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447" y="1219932"/>
            <a:ext cx="3409950" cy="5229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3BB9480-49DF-B41F-91EE-99346A8BB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429" y="6017268"/>
            <a:ext cx="2486693" cy="5486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447866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6130306" y="594478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4" name="Rounded Rectangle 33"/>
          <p:cNvSpPr/>
          <p:nvPr/>
        </p:nvSpPr>
        <p:spPr>
          <a:xfrm>
            <a:off x="6139776" y="510739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50" name="Rounded Rectangle 49"/>
          <p:cNvSpPr/>
          <p:nvPr/>
        </p:nvSpPr>
        <p:spPr>
          <a:xfrm>
            <a:off x="6130306" y="4319593"/>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52" name="Rounded Rectangle 51"/>
          <p:cNvSpPr/>
          <p:nvPr/>
        </p:nvSpPr>
        <p:spPr>
          <a:xfrm>
            <a:off x="6130306" y="350456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1" name="Rounded Rectangle 30"/>
          <p:cNvSpPr/>
          <p:nvPr/>
        </p:nvSpPr>
        <p:spPr>
          <a:xfrm>
            <a:off x="699935" y="594478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2" name="Rounded Rectangle 31"/>
          <p:cNvSpPr/>
          <p:nvPr/>
        </p:nvSpPr>
        <p:spPr>
          <a:xfrm>
            <a:off x="720386" y="510739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0" name="Rounded Rectangle 29"/>
          <p:cNvSpPr/>
          <p:nvPr/>
        </p:nvSpPr>
        <p:spPr>
          <a:xfrm>
            <a:off x="707193" y="4328597"/>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2" name="Rounded Rectangle 1"/>
          <p:cNvSpPr/>
          <p:nvPr/>
        </p:nvSpPr>
        <p:spPr>
          <a:xfrm>
            <a:off x="710770" y="350653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7" name="Rounded Rectangle 36"/>
          <p:cNvSpPr/>
          <p:nvPr/>
        </p:nvSpPr>
        <p:spPr>
          <a:xfrm>
            <a:off x="6123662" y="2689240"/>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1" name="Rounded Rectangle 40"/>
          <p:cNvSpPr/>
          <p:nvPr/>
        </p:nvSpPr>
        <p:spPr>
          <a:xfrm>
            <a:off x="710770" y="2712413"/>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 name="TextBox 2"/>
          <p:cNvSpPr txBox="1"/>
          <p:nvPr/>
        </p:nvSpPr>
        <p:spPr>
          <a:xfrm>
            <a:off x="1705869" y="2866900"/>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strike="sngStrike" dirty="0"/>
              <a:t>Research Misconduct</a:t>
            </a:r>
          </a:p>
        </p:txBody>
      </p:sp>
      <p:sp>
        <p:nvSpPr>
          <p:cNvPr id="27" name="TextBox 26"/>
          <p:cNvSpPr txBox="1"/>
          <p:nvPr/>
        </p:nvSpPr>
        <p:spPr>
          <a:xfrm>
            <a:off x="1705869" y="3634011"/>
            <a:ext cx="4057622"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Plagiarism: Pitfalls &amp; Prevention</a:t>
            </a:r>
          </a:p>
        </p:txBody>
      </p:sp>
      <p:sp>
        <p:nvSpPr>
          <p:cNvPr id="28" name="TextBox 27"/>
          <p:cNvSpPr txBox="1"/>
          <p:nvPr/>
        </p:nvSpPr>
        <p:spPr>
          <a:xfrm>
            <a:off x="1705869" y="4487307"/>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Ethics of Authorship</a:t>
            </a:r>
          </a:p>
        </p:txBody>
      </p:sp>
      <p:sp>
        <p:nvSpPr>
          <p:cNvPr id="29" name="TextBox 28"/>
          <p:cNvSpPr txBox="1"/>
          <p:nvPr/>
        </p:nvSpPr>
        <p:spPr>
          <a:xfrm>
            <a:off x="1705869" y="5278230"/>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The Lab</a:t>
            </a:r>
          </a:p>
        </p:txBody>
      </p:sp>
      <p:sp>
        <p:nvSpPr>
          <p:cNvPr id="39" name="TextBox 38"/>
          <p:cNvSpPr txBox="1"/>
          <p:nvPr/>
        </p:nvSpPr>
        <p:spPr>
          <a:xfrm>
            <a:off x="1705869" y="5998447"/>
            <a:ext cx="3711258"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Research Conflicts of Interest</a:t>
            </a:r>
          </a:p>
        </p:txBody>
      </p:sp>
      <p:sp>
        <p:nvSpPr>
          <p:cNvPr id="40" name="TextBox 39"/>
          <p:cNvSpPr txBox="1"/>
          <p:nvPr/>
        </p:nvSpPr>
        <p:spPr>
          <a:xfrm>
            <a:off x="7490268" y="2836620"/>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Export Control</a:t>
            </a:r>
          </a:p>
        </p:txBody>
      </p:sp>
      <p:sp>
        <p:nvSpPr>
          <p:cNvPr id="42" name="TextBox 41"/>
          <p:cNvSpPr txBox="1"/>
          <p:nvPr/>
        </p:nvSpPr>
        <p:spPr>
          <a:xfrm>
            <a:off x="7490268" y="3659148"/>
            <a:ext cx="3648786"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Safe Research Environments</a:t>
            </a:r>
          </a:p>
        </p:txBody>
      </p:sp>
      <p:sp>
        <p:nvSpPr>
          <p:cNvPr id="43" name="TextBox 42"/>
          <p:cNvSpPr txBox="1"/>
          <p:nvPr/>
        </p:nvSpPr>
        <p:spPr>
          <a:xfrm>
            <a:off x="7490268" y="4470881"/>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RCR Action Plan</a:t>
            </a:r>
          </a:p>
        </p:txBody>
      </p:sp>
      <p:sp>
        <p:nvSpPr>
          <p:cNvPr id="44" name="TextBox 43"/>
          <p:cNvSpPr txBox="1"/>
          <p:nvPr/>
        </p:nvSpPr>
        <p:spPr>
          <a:xfrm>
            <a:off x="7490268" y="5247949"/>
            <a:ext cx="3648786"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NIH Data Management Policy</a:t>
            </a:r>
          </a:p>
        </p:txBody>
      </p:sp>
      <p:sp>
        <p:nvSpPr>
          <p:cNvPr id="48" name="TextBox 47"/>
          <p:cNvSpPr txBox="1"/>
          <p:nvPr/>
        </p:nvSpPr>
        <p:spPr>
          <a:xfrm>
            <a:off x="7490268" y="5983842"/>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The Research Clinic</a:t>
            </a:r>
          </a:p>
        </p:txBody>
      </p:sp>
      <p:sp>
        <p:nvSpPr>
          <p:cNvPr id="35" name="TextBox 34"/>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endParaRPr lang="en-US" dirty="0"/>
          </a:p>
        </p:txBody>
      </p:sp>
      <p:sp>
        <p:nvSpPr>
          <p:cNvPr id="26" name="Rounded Rectangle 40">
            <a:extLst>
              <a:ext uri="{FF2B5EF4-FFF2-40B4-BE49-F238E27FC236}">
                <a16:creationId xmlns:a16="http://schemas.microsoft.com/office/drawing/2014/main" id="{7A73CF45-3674-4E31-8CE4-F8CD8CF0D47A}"/>
              </a:ext>
            </a:extLst>
          </p:cNvPr>
          <p:cNvSpPr/>
          <p:nvPr/>
        </p:nvSpPr>
        <p:spPr>
          <a:xfrm>
            <a:off x="710770" y="1918917"/>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6" name="Rounded Rectangle 36">
            <a:extLst>
              <a:ext uri="{FF2B5EF4-FFF2-40B4-BE49-F238E27FC236}">
                <a16:creationId xmlns:a16="http://schemas.microsoft.com/office/drawing/2014/main" id="{0EBFAB8D-8321-49F6-B95A-B6FDCA828C7C}"/>
              </a:ext>
            </a:extLst>
          </p:cNvPr>
          <p:cNvSpPr/>
          <p:nvPr/>
        </p:nvSpPr>
        <p:spPr>
          <a:xfrm>
            <a:off x="6166831" y="323132"/>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8" name="Rounded Rectangle 40">
            <a:extLst>
              <a:ext uri="{FF2B5EF4-FFF2-40B4-BE49-F238E27FC236}">
                <a16:creationId xmlns:a16="http://schemas.microsoft.com/office/drawing/2014/main" id="{69BC54E0-B81D-4423-9804-73BE69B61F0B}"/>
              </a:ext>
            </a:extLst>
          </p:cNvPr>
          <p:cNvSpPr/>
          <p:nvPr/>
        </p:nvSpPr>
        <p:spPr>
          <a:xfrm>
            <a:off x="699935" y="1154914"/>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45" name="Rounded Rectangle 36">
            <a:extLst>
              <a:ext uri="{FF2B5EF4-FFF2-40B4-BE49-F238E27FC236}">
                <a16:creationId xmlns:a16="http://schemas.microsoft.com/office/drawing/2014/main" id="{7FB5FDE8-BE33-4CD6-B567-57F3950813C3}"/>
              </a:ext>
            </a:extLst>
          </p:cNvPr>
          <p:cNvSpPr/>
          <p:nvPr/>
        </p:nvSpPr>
        <p:spPr>
          <a:xfrm>
            <a:off x="6123662" y="1114304"/>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6" name="Rounded Rectangle 40">
            <a:extLst>
              <a:ext uri="{FF2B5EF4-FFF2-40B4-BE49-F238E27FC236}">
                <a16:creationId xmlns:a16="http://schemas.microsoft.com/office/drawing/2014/main" id="{801134BE-E518-4E90-83C1-3F1623D0F45B}"/>
              </a:ext>
            </a:extLst>
          </p:cNvPr>
          <p:cNvSpPr/>
          <p:nvPr/>
        </p:nvSpPr>
        <p:spPr>
          <a:xfrm>
            <a:off x="670667" y="317524"/>
            <a:ext cx="5354502" cy="731520"/>
          </a:xfrm>
          <a:prstGeom prst="roundRect">
            <a:avLst>
              <a:gd name="adj" fmla="val 10966"/>
            </a:avLst>
          </a:prstGeom>
          <a:solidFill>
            <a:srgbClr val="BC58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47" name="Rounded Rectangle 36">
            <a:extLst>
              <a:ext uri="{FF2B5EF4-FFF2-40B4-BE49-F238E27FC236}">
                <a16:creationId xmlns:a16="http://schemas.microsoft.com/office/drawing/2014/main" id="{CEF6FE77-F28A-4EFA-ABBC-9508659C09FB}"/>
              </a:ext>
            </a:extLst>
          </p:cNvPr>
          <p:cNvSpPr/>
          <p:nvPr/>
        </p:nvSpPr>
        <p:spPr>
          <a:xfrm>
            <a:off x="6131635" y="1898068"/>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9" name="TextBox 48">
            <a:extLst>
              <a:ext uri="{FF2B5EF4-FFF2-40B4-BE49-F238E27FC236}">
                <a16:creationId xmlns:a16="http://schemas.microsoft.com/office/drawing/2014/main" id="{49FC7FE5-103F-46FA-9BDC-E158BCF783D2}"/>
              </a:ext>
            </a:extLst>
          </p:cNvPr>
          <p:cNvSpPr txBox="1"/>
          <p:nvPr/>
        </p:nvSpPr>
        <p:spPr>
          <a:xfrm>
            <a:off x="1705866" y="2049479"/>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strike="sngStrike" dirty="0"/>
              <a:t>Collaborative Research</a:t>
            </a:r>
          </a:p>
        </p:txBody>
      </p:sp>
      <p:sp>
        <p:nvSpPr>
          <p:cNvPr id="51" name="TextBox 50">
            <a:extLst>
              <a:ext uri="{FF2B5EF4-FFF2-40B4-BE49-F238E27FC236}">
                <a16:creationId xmlns:a16="http://schemas.microsoft.com/office/drawing/2014/main" id="{E2EEB6E7-D65E-4576-929C-7F84BD1A1EEB}"/>
              </a:ext>
            </a:extLst>
          </p:cNvPr>
          <p:cNvSpPr txBox="1"/>
          <p:nvPr/>
        </p:nvSpPr>
        <p:spPr>
          <a:xfrm>
            <a:off x="1705866" y="1315188"/>
            <a:ext cx="3891370"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strike="sngStrike" dirty="0"/>
              <a:t>Mentor/Mentee Relationships</a:t>
            </a:r>
          </a:p>
        </p:txBody>
      </p:sp>
      <p:sp>
        <p:nvSpPr>
          <p:cNvPr id="53" name="TextBox 52">
            <a:extLst>
              <a:ext uri="{FF2B5EF4-FFF2-40B4-BE49-F238E27FC236}">
                <a16:creationId xmlns:a16="http://schemas.microsoft.com/office/drawing/2014/main" id="{6A86C3B3-6027-4534-B9D6-52E7A20F5337}"/>
              </a:ext>
            </a:extLst>
          </p:cNvPr>
          <p:cNvSpPr txBox="1"/>
          <p:nvPr/>
        </p:nvSpPr>
        <p:spPr>
          <a:xfrm>
            <a:off x="7504117" y="2019199"/>
            <a:ext cx="3634937"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Reproducibility &amp; Replicability</a:t>
            </a:r>
          </a:p>
        </p:txBody>
      </p:sp>
      <p:sp>
        <p:nvSpPr>
          <p:cNvPr id="54" name="TextBox 53">
            <a:extLst>
              <a:ext uri="{FF2B5EF4-FFF2-40B4-BE49-F238E27FC236}">
                <a16:creationId xmlns:a16="http://schemas.microsoft.com/office/drawing/2014/main" id="{EED442DF-192E-4BD9-9B49-B5D58C57FD40}"/>
              </a:ext>
            </a:extLst>
          </p:cNvPr>
          <p:cNvSpPr txBox="1"/>
          <p:nvPr/>
        </p:nvSpPr>
        <p:spPr>
          <a:xfrm>
            <a:off x="7490263" y="1243340"/>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Data Ethics</a:t>
            </a:r>
          </a:p>
        </p:txBody>
      </p:sp>
      <p:sp>
        <p:nvSpPr>
          <p:cNvPr id="55" name="TextBox 54">
            <a:extLst>
              <a:ext uri="{FF2B5EF4-FFF2-40B4-BE49-F238E27FC236}">
                <a16:creationId xmlns:a16="http://schemas.microsoft.com/office/drawing/2014/main" id="{D63090B4-66F1-4573-B058-A9FD5FF17197}"/>
              </a:ext>
            </a:extLst>
          </p:cNvPr>
          <p:cNvSpPr txBox="1"/>
          <p:nvPr/>
        </p:nvSpPr>
        <p:spPr>
          <a:xfrm>
            <a:off x="7490263" y="481336"/>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Rigors of Peer Review</a:t>
            </a:r>
          </a:p>
        </p:txBody>
      </p:sp>
      <p:sp>
        <p:nvSpPr>
          <p:cNvPr id="56" name="TextBox 55">
            <a:extLst>
              <a:ext uri="{FF2B5EF4-FFF2-40B4-BE49-F238E27FC236}">
                <a16:creationId xmlns:a16="http://schemas.microsoft.com/office/drawing/2014/main" id="{6B4A0D63-17DC-469D-8C92-E8AD21C45786}"/>
              </a:ext>
            </a:extLst>
          </p:cNvPr>
          <p:cNvSpPr txBox="1"/>
          <p:nvPr/>
        </p:nvSpPr>
        <p:spPr>
          <a:xfrm>
            <a:off x="1650445" y="470057"/>
            <a:ext cx="4113046"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b="1" dirty="0"/>
              <a:t>2022 RCR Summer Seminar Series</a:t>
            </a:r>
          </a:p>
        </p:txBody>
      </p:sp>
    </p:spTree>
    <p:custDataLst>
      <p:tags r:id="rId1"/>
    </p:custDataLst>
    <p:extLst>
      <p:ext uri="{BB962C8B-B14F-4D97-AF65-F5344CB8AC3E}">
        <p14:creationId xmlns:p14="http://schemas.microsoft.com/office/powerpoint/2010/main" val="193207911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69214"/>
            <a:ext cx="10515600" cy="790575"/>
          </a:xfrm>
        </p:spPr>
        <p:txBody>
          <a:bodyPr>
            <a:normAutofit fontScale="90000"/>
          </a:bodyPr>
          <a:lstStyle/>
          <a:p>
            <a:r>
              <a:rPr lang="en-US" sz="4000" dirty="0">
                <a:latin typeface="Lato" panose="020F0502020204030203" pitchFamily="34" charset="0"/>
              </a:rPr>
              <a:t>Case study: Is this plagiarism?</a:t>
            </a:r>
            <a:br>
              <a:rPr lang="en-US" dirty="0">
                <a:solidFill>
                  <a:schemeClr val="accent6">
                    <a:lumMod val="75000"/>
                  </a:schemeClr>
                </a:solidFill>
                <a:latin typeface="+mn-lt"/>
              </a:rPr>
            </a:br>
            <a:endParaRPr lang="en-US" dirty="0">
              <a:latin typeface="+mn-lt"/>
            </a:endParaRPr>
          </a:p>
        </p:txBody>
      </p:sp>
      <p:sp>
        <p:nvSpPr>
          <p:cNvPr id="3" name="Content Placeholder 2"/>
          <p:cNvSpPr>
            <a:spLocks noGrp="1"/>
          </p:cNvSpPr>
          <p:nvPr>
            <p:ph idx="1"/>
          </p:nvPr>
        </p:nvSpPr>
        <p:spPr>
          <a:xfrm>
            <a:off x="838200" y="1430215"/>
            <a:ext cx="10515600" cy="4746748"/>
          </a:xfrm>
        </p:spPr>
        <p:txBody>
          <a:bodyPr>
            <a:normAutofit/>
          </a:bodyPr>
          <a:lstStyle/>
          <a:p>
            <a:r>
              <a:rPr lang="en-US" sz="2000" dirty="0" err="1">
                <a:latin typeface="Lato" panose="020F0502020204030203" pitchFamily="34" charset="0"/>
              </a:rPr>
              <a:t>Rivenburg</a:t>
            </a:r>
            <a:r>
              <a:rPr lang="en-US" sz="2000" dirty="0">
                <a:latin typeface="Lato" panose="020F0502020204030203" pitchFamily="34" charset="0"/>
              </a:rPr>
              <a:t> wrote: </a:t>
            </a:r>
          </a:p>
          <a:p>
            <a:pPr marL="0" indent="0">
              <a:buNone/>
            </a:pPr>
            <a:r>
              <a:rPr lang="en-US" sz="2000" dirty="0">
                <a:latin typeface="Lato" panose="020F0502020204030203" pitchFamily="34" charset="0"/>
              </a:rPr>
              <a:t>"Indeed, with the exception of furniture and major appliances, it is possible to outfit </a:t>
            </a:r>
            <a:r>
              <a:rPr lang="en-US" sz="2000" dirty="0">
                <a:solidFill>
                  <a:srgbClr val="FF0000"/>
                </a:solidFill>
                <a:latin typeface="Lato" panose="020F0502020204030203" pitchFamily="34" charset="0"/>
              </a:rPr>
              <a:t>an entire </a:t>
            </a:r>
            <a:r>
              <a:rPr lang="en-US" sz="2000" dirty="0">
                <a:latin typeface="Lato" panose="020F0502020204030203" pitchFamily="34" charset="0"/>
              </a:rPr>
              <a:t>home in Christian products - bird feeders to body lotions, luggage to lamps.“</a:t>
            </a:r>
          </a:p>
          <a:p>
            <a:pPr marL="0" indent="0">
              <a:buNone/>
            </a:pPr>
            <a:endParaRPr lang="en-US" sz="2000" dirty="0">
              <a:latin typeface="Lato" panose="020F0502020204030203" pitchFamily="34" charset="0"/>
            </a:endParaRPr>
          </a:p>
          <a:p>
            <a:r>
              <a:rPr lang="en-US" sz="2000" dirty="0" err="1">
                <a:latin typeface="Lato" panose="020F0502020204030203" pitchFamily="34" charset="0"/>
              </a:rPr>
              <a:t>Twitchell</a:t>
            </a:r>
            <a:r>
              <a:rPr lang="en-US" sz="2000" dirty="0">
                <a:latin typeface="Lato" panose="020F0502020204030203" pitchFamily="34" charset="0"/>
              </a:rPr>
              <a:t> in </a:t>
            </a:r>
            <a:r>
              <a:rPr lang="en-US" sz="2000" i="1" dirty="0">
                <a:latin typeface="Lato" panose="020F0502020204030203" pitchFamily="34" charset="0"/>
              </a:rPr>
              <a:t>Shopping for God</a:t>
            </a:r>
            <a:r>
              <a:rPr lang="en-US" sz="2000" dirty="0">
                <a:latin typeface="Lato" panose="020F0502020204030203" pitchFamily="34" charset="0"/>
              </a:rPr>
              <a:t> wrote:</a:t>
            </a:r>
          </a:p>
          <a:p>
            <a:pPr marL="0" indent="0">
              <a:buNone/>
            </a:pPr>
            <a:r>
              <a:rPr lang="en-US" sz="2000" dirty="0">
                <a:latin typeface="Lato" panose="020F0502020204030203" pitchFamily="34" charset="0"/>
              </a:rPr>
              <a:t> "Indeed, with the exception of furniture and major appliances, it is possible to outfit </a:t>
            </a:r>
            <a:r>
              <a:rPr lang="en-US" sz="2000" dirty="0">
                <a:solidFill>
                  <a:srgbClr val="FF0000"/>
                </a:solidFill>
                <a:latin typeface="Lato" panose="020F0502020204030203" pitchFamily="34" charset="0"/>
              </a:rPr>
              <a:t>your entire self and </a:t>
            </a:r>
            <a:r>
              <a:rPr lang="en-US" sz="2000" dirty="0">
                <a:latin typeface="Lato" panose="020F0502020204030203" pitchFamily="34" charset="0"/>
              </a:rPr>
              <a:t>home in Christian products - bird feeders to body lotions, luggage to lamps."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4114800"/>
            <a:ext cx="6324600" cy="2514600"/>
          </a:xfrm>
          <a:prstGeom prst="rect">
            <a:avLst/>
          </a:prstGeom>
          <a:ln w="28575">
            <a:solidFill>
              <a:schemeClr val="accent6">
                <a:lumMod val="75000"/>
              </a:schemeClr>
            </a:solidFill>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51010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507126" y="847806"/>
            <a:ext cx="5641589" cy="535531"/>
          </a:xfrm>
        </p:spPr>
        <p:txBody>
          <a:bodyPr/>
          <a:lstStyle/>
          <a:p>
            <a:r>
              <a:rPr lang="en-US" sz="3600" dirty="0">
                <a:latin typeface="Lato" panose="020F0502020204030203" pitchFamily="34" charset="0"/>
              </a:rPr>
              <a:t>Prevention: A call to action</a:t>
            </a:r>
          </a:p>
        </p:txBody>
      </p:sp>
      <p:sp>
        <p:nvSpPr>
          <p:cNvPr id="21" name="Shape 944"/>
          <p:cNvSpPr>
            <a:spLocks noChangeAspect="1"/>
          </p:cNvSpPr>
          <p:nvPr/>
        </p:nvSpPr>
        <p:spPr>
          <a:xfrm>
            <a:off x="6773649" y="2011401"/>
            <a:ext cx="646972" cy="648000"/>
          </a:xfrm>
          <a:prstGeom prst="roundRect">
            <a:avLst>
              <a:gd name="adj" fmla="val 50000"/>
            </a:avLst>
          </a:prstGeom>
          <a:solidFill>
            <a:srgbClr val="002060"/>
          </a:solidFill>
          <a:ln w="25400">
            <a:solidFill>
              <a:srgbClr val="000000">
                <a:alpha val="0"/>
              </a:srgbClr>
            </a:solidFill>
            <a:miter/>
          </a:ln>
        </p:spPr>
        <p:txBody>
          <a:bodyPr lIns="32146" rIns="32146"/>
          <a:lstStyle/>
          <a:p>
            <a:pPr algn="ct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38" name="TextBox 37"/>
          <p:cNvSpPr txBox="1"/>
          <p:nvPr/>
        </p:nvSpPr>
        <p:spPr>
          <a:xfrm>
            <a:off x="6953135" y="2103478"/>
            <a:ext cx="288000" cy="463846"/>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400" b="1" dirty="0">
                <a:latin typeface="+mj-lt"/>
                <a:ea typeface="Oswald Light" charset="0"/>
                <a:cs typeface="Oswald Light" charset="0"/>
              </a:rPr>
              <a:t>1</a:t>
            </a:r>
          </a:p>
        </p:txBody>
      </p:sp>
      <p:sp>
        <p:nvSpPr>
          <p:cNvPr id="44" name="TextBox 43"/>
          <p:cNvSpPr txBox="1"/>
          <p:nvPr/>
        </p:nvSpPr>
        <p:spPr>
          <a:xfrm>
            <a:off x="7597715" y="1957050"/>
            <a:ext cx="4019854" cy="756702"/>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100" dirty="0">
                <a:solidFill>
                  <a:schemeClr val="tx2"/>
                </a:solidFill>
                <a:latin typeface="Lato" panose="020F0502020204030203" pitchFamily="34" charset="0"/>
                <a:ea typeface="Lato Light" charset="0"/>
                <a:cs typeface="Lato Light" charset="0"/>
              </a:rPr>
              <a:t>Foster a culture of research integrity.</a:t>
            </a:r>
          </a:p>
        </p:txBody>
      </p:sp>
      <p:sp>
        <p:nvSpPr>
          <p:cNvPr id="34" name="Shape 947"/>
          <p:cNvSpPr>
            <a:spLocks noChangeAspect="1"/>
          </p:cNvSpPr>
          <p:nvPr/>
        </p:nvSpPr>
        <p:spPr>
          <a:xfrm>
            <a:off x="6773649" y="2906560"/>
            <a:ext cx="646972" cy="648000"/>
          </a:xfrm>
          <a:prstGeom prst="roundRect">
            <a:avLst>
              <a:gd name="adj" fmla="val 50000"/>
            </a:avLst>
          </a:prstGeom>
          <a:solidFill>
            <a:srgbClr val="002060"/>
          </a:solidFill>
          <a:ln w="25400">
            <a:solidFill>
              <a:srgbClr val="000000">
                <a:alpha val="0"/>
              </a:srgbClr>
            </a:solidFill>
            <a:miter/>
          </a:ln>
        </p:spPr>
        <p:txBody>
          <a:bodyPr lIns="32146" rIns="32146"/>
          <a:lstStyle/>
          <a:p>
            <a:pPr algn="ct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39" name="TextBox 38"/>
          <p:cNvSpPr txBox="1"/>
          <p:nvPr/>
        </p:nvSpPr>
        <p:spPr>
          <a:xfrm>
            <a:off x="6953135" y="2998637"/>
            <a:ext cx="288000" cy="463846"/>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400" b="1" dirty="0">
                <a:latin typeface="+mj-lt"/>
                <a:ea typeface="Oswald Light" charset="0"/>
                <a:cs typeface="Oswald Light" charset="0"/>
              </a:rPr>
              <a:t>2</a:t>
            </a:r>
          </a:p>
        </p:txBody>
      </p:sp>
      <p:sp>
        <p:nvSpPr>
          <p:cNvPr id="46" name="TextBox 45"/>
          <p:cNvSpPr txBox="1"/>
          <p:nvPr/>
        </p:nvSpPr>
        <p:spPr>
          <a:xfrm>
            <a:off x="7597715" y="2852209"/>
            <a:ext cx="4177970" cy="756702"/>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100" dirty="0">
                <a:solidFill>
                  <a:schemeClr val="tx2"/>
                </a:solidFill>
                <a:latin typeface="Lato" panose="020F0502020204030203" pitchFamily="34" charset="0"/>
                <a:ea typeface="Lato Light" charset="0"/>
                <a:cs typeface="Lato Light" charset="0"/>
              </a:rPr>
              <a:t>Publicize the UF research misconduct policy.</a:t>
            </a:r>
          </a:p>
        </p:txBody>
      </p:sp>
      <p:sp>
        <p:nvSpPr>
          <p:cNvPr id="35" name="Shape 950"/>
          <p:cNvSpPr>
            <a:spLocks noChangeAspect="1"/>
          </p:cNvSpPr>
          <p:nvPr/>
        </p:nvSpPr>
        <p:spPr>
          <a:xfrm>
            <a:off x="6773649" y="3801719"/>
            <a:ext cx="646972" cy="648000"/>
          </a:xfrm>
          <a:prstGeom prst="roundRect">
            <a:avLst>
              <a:gd name="adj" fmla="val 50000"/>
            </a:avLst>
          </a:prstGeom>
          <a:solidFill>
            <a:srgbClr val="002060"/>
          </a:solidFill>
          <a:ln w="25400">
            <a:solidFill>
              <a:srgbClr val="000000">
                <a:alpha val="0"/>
              </a:srgbClr>
            </a:solidFill>
            <a:miter/>
          </a:ln>
        </p:spPr>
        <p:txBody>
          <a:bodyPr lIns="32146" rIns="32146" anchor="ctr"/>
          <a:lstStyle/>
          <a:p>
            <a:pPr algn="ct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40" name="TextBox 39"/>
          <p:cNvSpPr txBox="1"/>
          <p:nvPr/>
        </p:nvSpPr>
        <p:spPr>
          <a:xfrm>
            <a:off x="6953135" y="3891719"/>
            <a:ext cx="288000" cy="468000"/>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400" b="1" dirty="0">
                <a:latin typeface="+mj-lt"/>
                <a:ea typeface="Oswald Light" charset="0"/>
                <a:cs typeface="Oswald Light" charset="0"/>
              </a:rPr>
              <a:t>3</a:t>
            </a:r>
          </a:p>
        </p:txBody>
      </p:sp>
      <p:sp>
        <p:nvSpPr>
          <p:cNvPr id="48" name="TextBox 47"/>
          <p:cNvSpPr txBox="1"/>
          <p:nvPr/>
        </p:nvSpPr>
        <p:spPr>
          <a:xfrm>
            <a:off x="7597715" y="3934936"/>
            <a:ext cx="4177970" cy="702351"/>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100" dirty="0">
                <a:solidFill>
                  <a:schemeClr val="tx2"/>
                </a:solidFill>
                <a:latin typeface="Lato" panose="020F0502020204030203" pitchFamily="34" charset="0"/>
                <a:ea typeface="Lato Light" charset="0"/>
                <a:cs typeface="Lato Light" charset="0"/>
              </a:rPr>
              <a:t>Establish RCR training.</a:t>
            </a:r>
          </a:p>
        </p:txBody>
      </p:sp>
      <p:sp>
        <p:nvSpPr>
          <p:cNvPr id="36" name="Shape 953"/>
          <p:cNvSpPr>
            <a:spLocks noChangeAspect="1"/>
          </p:cNvSpPr>
          <p:nvPr/>
        </p:nvSpPr>
        <p:spPr>
          <a:xfrm>
            <a:off x="6773649" y="4696878"/>
            <a:ext cx="646972" cy="648000"/>
          </a:xfrm>
          <a:prstGeom prst="roundRect">
            <a:avLst>
              <a:gd name="adj" fmla="val 50000"/>
            </a:avLst>
          </a:prstGeom>
          <a:solidFill>
            <a:srgbClr val="002060"/>
          </a:solidFill>
          <a:ln w="25400">
            <a:solidFill>
              <a:srgbClr val="000000">
                <a:alpha val="0"/>
              </a:srgbClr>
            </a:solidFill>
            <a:miter/>
          </a:ln>
        </p:spPr>
        <p:txBody>
          <a:bodyPr lIns="32146" rIns="32146"/>
          <a:lstStyle/>
          <a:p>
            <a:pPr algn="ct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41" name="TextBox 40"/>
          <p:cNvSpPr txBox="1"/>
          <p:nvPr/>
        </p:nvSpPr>
        <p:spPr>
          <a:xfrm>
            <a:off x="6976693" y="4788955"/>
            <a:ext cx="288000" cy="463846"/>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400" b="1" dirty="0">
                <a:latin typeface="+mj-lt"/>
                <a:ea typeface="Oswald Light" charset="0"/>
                <a:cs typeface="Oswald Light" charset="0"/>
              </a:rPr>
              <a:t>4</a:t>
            </a:r>
          </a:p>
        </p:txBody>
      </p:sp>
      <p:sp>
        <p:nvSpPr>
          <p:cNvPr id="50" name="TextBox 49"/>
          <p:cNvSpPr txBox="1"/>
          <p:nvPr/>
        </p:nvSpPr>
        <p:spPr>
          <a:xfrm>
            <a:off x="7597715" y="4642527"/>
            <a:ext cx="4177970" cy="756702"/>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100" dirty="0">
                <a:solidFill>
                  <a:schemeClr val="tx2"/>
                </a:solidFill>
                <a:latin typeface="Lato" panose="020F0502020204030203" pitchFamily="34" charset="0"/>
                <a:ea typeface="Lato Light" charset="0"/>
                <a:cs typeface="Lato Light" charset="0"/>
              </a:rPr>
              <a:t>Consult campus resources: Writing Studio, UF Research Development Office, mentor...</a:t>
            </a:r>
          </a:p>
        </p:txBody>
      </p:sp>
      <p:sp>
        <p:nvSpPr>
          <p:cNvPr id="42" name="TextBox 41"/>
          <p:cNvSpPr txBox="1"/>
          <p:nvPr/>
        </p:nvSpPr>
        <p:spPr>
          <a:xfrm>
            <a:off x="6953135" y="5684114"/>
            <a:ext cx="288000" cy="463846"/>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400" b="1" dirty="0">
                <a:latin typeface="+mj-lt"/>
                <a:ea typeface="Oswald Light" charset="0"/>
                <a:cs typeface="Oswald Light" charset="0"/>
              </a:rPr>
              <a:t>5</a:t>
            </a:r>
          </a:p>
        </p:txBody>
      </p:sp>
      <p:pic>
        <p:nvPicPr>
          <p:cNvPr id="5" name="Picture Placeholder 4" descr="A group of people looking at a computer screen&#10;&#10;Description automatically generated with medium confidence">
            <a:extLst>
              <a:ext uri="{FF2B5EF4-FFF2-40B4-BE49-F238E27FC236}">
                <a16:creationId xmlns:a16="http://schemas.microsoft.com/office/drawing/2014/main" id="{F551CE27-7723-9FE1-2F0F-7AA602A90D99}"/>
              </a:ext>
            </a:extLst>
          </p:cNvPr>
          <p:cNvPicPr>
            <a:picLocks noGrp="1" noChangeAspect="1"/>
          </p:cNvPicPr>
          <p:nvPr>
            <p:ph type="pic" sz="quarter" idx="10"/>
          </p:nvPr>
        </p:nvPicPr>
        <p:blipFill>
          <a:blip r:embed="rId4"/>
          <a:srcRect l="20290" r="20290"/>
          <a:stretch>
            <a:fillRect/>
          </a:stretch>
        </p:blipFill>
        <p:spPr/>
      </p:pic>
    </p:spTree>
    <p:custDataLst>
      <p:tags r:id="rId1"/>
    </p:custDataLst>
    <p:extLst>
      <p:ext uri="{BB962C8B-B14F-4D97-AF65-F5344CB8AC3E}">
        <p14:creationId xmlns:p14="http://schemas.microsoft.com/office/powerpoint/2010/main" val="299770096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0" dirty="0">
                <a:latin typeface="Lato" panose="020F0502020204030203" pitchFamily="34" charset="0"/>
              </a:rPr>
              <a:t>IF  YOU  SUSPECT  RESEARCH  MISCONDUCT?</a:t>
            </a:r>
          </a:p>
        </p:txBody>
      </p:sp>
      <p:sp>
        <p:nvSpPr>
          <p:cNvPr id="15" name="Text Placeholder 5"/>
          <p:cNvSpPr txBox="1">
            <a:spLocks/>
          </p:cNvSpPr>
          <p:nvPr/>
        </p:nvSpPr>
        <p:spPr>
          <a:xfrm>
            <a:off x="651166" y="2570017"/>
            <a:ext cx="5444834" cy="3200400"/>
          </a:xfrm>
          <a:prstGeom prst="rect">
            <a:avLst/>
          </a:prstGeom>
          <a:ln>
            <a:solidFill>
              <a:srgbClr val="BC581A"/>
            </a:solidFill>
          </a:ln>
        </p:spPr>
        <p:txBody>
          <a:bodyPr vert="horz" lIns="36576" tIns="36576" rIns="36576" bIns="36576" rtlCol="0">
            <a:noAutofit/>
          </a:bodyPr>
          <a:lstStyle>
            <a:lvl1pPr marL="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1219170" fontAlgn="base">
              <a:lnSpc>
                <a:spcPct val="100000"/>
              </a:lnSpc>
              <a:spcBef>
                <a:spcPct val="0"/>
              </a:spcBef>
              <a:spcAft>
                <a:spcPct val="0"/>
              </a:spcAft>
              <a:buNone/>
              <a:defRPr/>
            </a:pPr>
            <a:r>
              <a:rPr lang="en-US" sz="2000" b="1" dirty="0">
                <a:solidFill>
                  <a:srgbClr val="002060"/>
                </a:solidFill>
                <a:latin typeface="Lato" panose="020F0502020204030203" pitchFamily="34" charset="0"/>
                <a:ea typeface="ＭＳ Ｐゴシック" charset="0"/>
              </a:rPr>
              <a:t>Research Misconduct </a:t>
            </a:r>
            <a:r>
              <a:rPr lang="en-US" sz="2000" dirty="0">
                <a:solidFill>
                  <a:srgbClr val="002060"/>
                </a:solidFill>
                <a:latin typeface="Lato" panose="020F0502020204030203" pitchFamily="34" charset="0"/>
                <a:ea typeface="ＭＳ Ｐゴシック" charset="0"/>
              </a:rPr>
              <a:t>means </a:t>
            </a:r>
            <a:r>
              <a:rPr lang="en-US" sz="2000" b="1" dirty="0">
                <a:solidFill>
                  <a:srgbClr val="002060"/>
                </a:solidFill>
                <a:latin typeface="Lato" panose="020F0502020204030203" pitchFamily="34" charset="0"/>
                <a:ea typeface="ＭＳ Ｐゴシック" charset="0"/>
              </a:rPr>
              <a:t>fabrication</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falsification</a:t>
            </a:r>
            <a:r>
              <a:rPr lang="en-US" sz="2000" dirty="0">
                <a:solidFill>
                  <a:srgbClr val="002060"/>
                </a:solidFill>
                <a:latin typeface="Lato" panose="020F0502020204030203" pitchFamily="34" charset="0"/>
                <a:ea typeface="ＭＳ Ｐゴシック" charset="0"/>
              </a:rPr>
              <a:t>, or </a:t>
            </a:r>
            <a:r>
              <a:rPr lang="en-US" sz="2000" b="1" dirty="0">
                <a:solidFill>
                  <a:srgbClr val="002060"/>
                </a:solidFill>
                <a:latin typeface="Lato" panose="020F0502020204030203" pitchFamily="34" charset="0"/>
                <a:ea typeface="ＭＳ Ｐゴシック" charset="0"/>
              </a:rPr>
              <a:t>plagiarism</a:t>
            </a:r>
            <a:r>
              <a:rPr lang="en-US" sz="2000" dirty="0">
                <a:solidFill>
                  <a:srgbClr val="002060"/>
                </a:solidFill>
                <a:latin typeface="Lato" panose="020F0502020204030203" pitchFamily="34" charset="0"/>
                <a:ea typeface="ＭＳ Ｐゴシック" charset="0"/>
              </a:rPr>
              <a:t> in proposing, performing, or reviewing research, or in reporting research results. </a:t>
            </a:r>
          </a:p>
          <a:p>
            <a:pPr marL="0" lvl="0" indent="0" defTabSz="1219170" fontAlgn="base">
              <a:lnSpc>
                <a:spcPct val="100000"/>
              </a:lnSpc>
              <a:spcBef>
                <a:spcPct val="0"/>
              </a:spcBef>
              <a:spcAft>
                <a:spcPct val="0"/>
              </a:spcAft>
              <a:buNone/>
              <a:defRPr/>
            </a:pPr>
            <a:endParaRPr lang="en-US" sz="2000" i="1" dirty="0">
              <a:solidFill>
                <a:srgbClr val="002060"/>
              </a:solidFill>
              <a:latin typeface="Lato" panose="020F0502020204030203" pitchFamily="34" charset="0"/>
              <a:ea typeface="ＭＳ Ｐゴシック" charset="0"/>
            </a:endParaRPr>
          </a:p>
          <a:p>
            <a:pPr marL="0" lvl="0" indent="0" defTabSz="1219170" fontAlgn="base">
              <a:lnSpc>
                <a:spcPct val="100000"/>
              </a:lnSpc>
              <a:spcBef>
                <a:spcPct val="0"/>
              </a:spcBef>
              <a:spcAft>
                <a:spcPct val="0"/>
              </a:spcAft>
              <a:buNone/>
              <a:defRPr/>
            </a:pPr>
            <a:r>
              <a:rPr lang="en-US" sz="2000" b="1" dirty="0">
                <a:solidFill>
                  <a:srgbClr val="002060"/>
                </a:solidFill>
                <a:latin typeface="Lato" panose="020F0502020204030203" pitchFamily="34" charset="0"/>
                <a:ea typeface="ＭＳ Ｐゴシック" charset="0"/>
              </a:rPr>
              <a:t>Questionable Research Practices </a:t>
            </a:r>
            <a:r>
              <a:rPr lang="en-US" sz="2000" dirty="0">
                <a:solidFill>
                  <a:srgbClr val="002060"/>
                </a:solidFill>
                <a:latin typeface="Lato" panose="020F0502020204030203" pitchFamily="34" charset="0"/>
                <a:ea typeface="ＭＳ Ｐゴシック" charset="0"/>
              </a:rPr>
              <a:t>are reports of </a:t>
            </a:r>
            <a:r>
              <a:rPr lang="en-US" sz="2000" b="1" dirty="0">
                <a:solidFill>
                  <a:srgbClr val="002060"/>
                </a:solidFill>
                <a:latin typeface="Lato" panose="020F0502020204030203" pitchFamily="34" charset="0"/>
                <a:ea typeface="ＭＳ Ｐゴシック" charset="0"/>
              </a:rPr>
              <a:t>careless</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irregular</a:t>
            </a:r>
            <a:r>
              <a:rPr lang="en-US" sz="2000" dirty="0">
                <a:solidFill>
                  <a:srgbClr val="002060"/>
                </a:solidFill>
                <a:latin typeface="Lato" panose="020F0502020204030203" pitchFamily="34" charset="0"/>
                <a:ea typeface="ＭＳ Ｐゴシック" charset="0"/>
              </a:rPr>
              <a:t>, or </a:t>
            </a:r>
            <a:r>
              <a:rPr lang="en-US" sz="2000" b="1" dirty="0">
                <a:solidFill>
                  <a:srgbClr val="002060"/>
                </a:solidFill>
                <a:latin typeface="Lato" panose="020F0502020204030203" pitchFamily="34" charset="0"/>
                <a:ea typeface="ＭＳ Ｐゴシック" charset="0"/>
              </a:rPr>
              <a:t>contentious</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research practices</a:t>
            </a:r>
            <a:r>
              <a:rPr lang="en-US" sz="2000" dirty="0">
                <a:solidFill>
                  <a:srgbClr val="002060"/>
                </a:solidFill>
                <a:latin typeface="Lato" panose="020F0502020204030203" pitchFamily="34" charset="0"/>
                <a:ea typeface="ＭＳ Ｐゴシック" charset="0"/>
              </a:rPr>
              <a:t>, as well as authorship disputes,  may not meet the standard for research misconduct but may be a research integrity violation.</a:t>
            </a:r>
          </a:p>
          <a:p>
            <a:pPr lvl="0">
              <a:spcBef>
                <a:spcPts val="0"/>
              </a:spcBef>
              <a:defRPr/>
            </a:pPr>
            <a:endParaRPr lang="en-US" sz="2100" dirty="0">
              <a:ea typeface="Lato" charset="0"/>
              <a:cs typeface="Lato" charset="0"/>
            </a:endParaRPr>
          </a:p>
        </p:txBody>
      </p:sp>
      <p:sp>
        <p:nvSpPr>
          <p:cNvPr id="11" name="TextBox 10"/>
          <p:cNvSpPr txBox="1"/>
          <p:nvPr/>
        </p:nvSpPr>
        <p:spPr>
          <a:xfrm>
            <a:off x="670667" y="1030955"/>
            <a:ext cx="10947800"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endParaRPr lang="en-US" dirty="0">
              <a:solidFill>
                <a:srgbClr val="002060"/>
              </a:solidFill>
            </a:endParaRPr>
          </a:p>
          <a:p>
            <a:r>
              <a:rPr lang="en-US" b="0" dirty="0">
                <a:solidFill>
                  <a:srgbClr val="002060"/>
                </a:solidFill>
                <a:latin typeface="Lato" panose="020F0502020204030203" pitchFamily="34" charset="0"/>
              </a:rPr>
              <a:t>Contact the UF Research Integrity Officer (RIO): </a:t>
            </a:r>
          </a:p>
          <a:p>
            <a:r>
              <a:rPr lang="en-US" b="0" dirty="0">
                <a:solidFill>
                  <a:srgbClr val="002060"/>
                </a:solidFill>
                <a:latin typeface="Lato" panose="020F0502020204030203" pitchFamily="34" charset="0"/>
              </a:rPr>
              <a:t>Cassandra Farley | </a:t>
            </a:r>
            <a:r>
              <a:rPr lang="en-US" b="0" dirty="0">
                <a:solidFill>
                  <a:srgbClr val="002060"/>
                </a:solidFill>
                <a:latin typeface="Lato" panose="020F0502020204030203" pitchFamily="34" charset="0"/>
                <a:hlinkClick r:id="rId4">
                  <a:extLst>
                    <a:ext uri="{A12FA001-AC4F-418D-AE19-62706E023703}">
                      <ahyp:hlinkClr xmlns:ahyp="http://schemas.microsoft.com/office/drawing/2018/hyperlinkcolor" val="tx"/>
                    </a:ext>
                  </a:extLst>
                </a:hlinkClick>
              </a:rPr>
              <a:t>rio@research.ufl.edu</a:t>
            </a:r>
            <a:r>
              <a:rPr lang="en-US" b="0" dirty="0">
                <a:solidFill>
                  <a:srgbClr val="002060"/>
                </a:solidFill>
                <a:latin typeface="Lato" panose="020F0502020204030203" pitchFamily="34" charset="0"/>
              </a:rPr>
              <a:t> | 352-273-3052</a:t>
            </a:r>
          </a:p>
        </p:txBody>
      </p:sp>
      <p:pic>
        <p:nvPicPr>
          <p:cNvPr id="5" name="s7925c59e1ef49a585378ab7e7840975">
            <a:extLst>
              <a:ext uri="{FF2B5EF4-FFF2-40B4-BE49-F238E27FC236}">
                <a16:creationId xmlns:a16="http://schemas.microsoft.com/office/drawing/2014/main" id="{E106AAC4-1EAF-490D-B47C-6920F45438A1}"/>
              </a:ext>
            </a:extLst>
          </p:cNvPr>
          <p:cNvPicPr>
            <a:picLocks noChangeAspect="1"/>
          </p:cNvPicPr>
          <p:nvPr/>
        </p:nvPicPr>
        <p:blipFill>
          <a:blip r:embed="rId5"/>
          <a:stretch>
            <a:fillRect/>
          </a:stretch>
        </p:blipFill>
        <p:spPr>
          <a:xfrm>
            <a:off x="8320933" y="228600"/>
            <a:ext cx="3200400" cy="3200400"/>
          </a:xfrm>
          <a:prstGeom prst="rect">
            <a:avLst/>
          </a:prstGeom>
        </p:spPr>
      </p:pic>
      <p:sp>
        <p:nvSpPr>
          <p:cNvPr id="6" name="TextBox 5">
            <a:extLst>
              <a:ext uri="{FF2B5EF4-FFF2-40B4-BE49-F238E27FC236}">
                <a16:creationId xmlns:a16="http://schemas.microsoft.com/office/drawing/2014/main" id="{AC1E44DC-F03B-4504-A3C7-C3560E3B9B66}"/>
              </a:ext>
            </a:extLst>
          </p:cNvPr>
          <p:cNvSpPr txBox="1"/>
          <p:nvPr/>
        </p:nvSpPr>
        <p:spPr>
          <a:xfrm>
            <a:off x="7024255" y="3533857"/>
            <a:ext cx="4594212" cy="2641749"/>
          </a:xfrm>
          <a:prstGeom prst="rect">
            <a:avLst/>
          </a:prstGeom>
          <a:noFill/>
          <a:ln w="12700" cap="flat">
            <a:solidFill>
              <a:srgbClr val="BC581A"/>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2700" marR="46990">
              <a:lnSpc>
                <a:spcPts val="2880"/>
              </a:lnSpc>
              <a:spcBef>
                <a:spcPts val="795"/>
              </a:spcBef>
            </a:pPr>
            <a:r>
              <a:rPr lang="en-US" sz="2400" spc="-25" dirty="0">
                <a:solidFill>
                  <a:srgbClr val="002060"/>
                </a:solidFill>
                <a:latin typeface="Lato" panose="020F0502020204030203" pitchFamily="34" charset="0"/>
                <a:cs typeface="Calibri"/>
              </a:rPr>
              <a:t>Make </a:t>
            </a:r>
            <a:r>
              <a:rPr lang="en-US" sz="2400" dirty="0">
                <a:solidFill>
                  <a:srgbClr val="002060"/>
                </a:solidFill>
                <a:latin typeface="Lato" panose="020F0502020204030203" pitchFamily="34" charset="0"/>
                <a:cs typeface="Calibri"/>
              </a:rPr>
              <a:t>a </a:t>
            </a:r>
            <a:r>
              <a:rPr lang="en-US" sz="2400" b="1" spc="-10" dirty="0">
                <a:solidFill>
                  <a:srgbClr val="002060"/>
                </a:solidFill>
                <a:latin typeface="Lato" panose="020F0502020204030203" pitchFamily="34" charset="0"/>
                <a:cs typeface="Calibri"/>
              </a:rPr>
              <a:t>confidential report </a:t>
            </a:r>
            <a:r>
              <a:rPr lang="en-US" sz="2400" spc="-15" dirty="0">
                <a:solidFill>
                  <a:srgbClr val="002060"/>
                </a:solidFill>
                <a:latin typeface="Lato" panose="020F0502020204030203" pitchFamily="34" charset="0"/>
                <a:cs typeface="Calibri"/>
              </a:rPr>
              <a:t>to </a:t>
            </a:r>
            <a:r>
              <a:rPr lang="en-US" sz="2400" spc="-5" dirty="0">
                <a:solidFill>
                  <a:srgbClr val="002060"/>
                </a:solidFill>
                <a:latin typeface="Lato" panose="020F0502020204030203" pitchFamily="34" charset="0"/>
                <a:cs typeface="Calibri"/>
              </a:rPr>
              <a:t>the </a:t>
            </a:r>
            <a:r>
              <a:rPr lang="en-US" sz="2400" spc="-665" dirty="0">
                <a:solidFill>
                  <a:srgbClr val="002060"/>
                </a:solidFill>
                <a:latin typeface="Lato" panose="020F0502020204030203" pitchFamily="34" charset="0"/>
                <a:cs typeface="Calibri"/>
              </a:rPr>
              <a:t> </a:t>
            </a:r>
            <a:r>
              <a:rPr lang="en-US" sz="2400" spc="-5" dirty="0">
                <a:solidFill>
                  <a:srgbClr val="002060"/>
                </a:solidFill>
                <a:latin typeface="Lato" panose="020F0502020204030203" pitchFamily="34" charset="0"/>
                <a:cs typeface="Calibri"/>
              </a:rPr>
              <a:t>UF </a:t>
            </a:r>
            <a:r>
              <a:rPr lang="en-US" sz="2400" spc="-15" dirty="0">
                <a:solidFill>
                  <a:srgbClr val="002060"/>
                </a:solidFill>
                <a:latin typeface="Lato" panose="020F0502020204030203" pitchFamily="34" charset="0"/>
                <a:cs typeface="Calibri"/>
              </a:rPr>
              <a:t>Research </a:t>
            </a:r>
            <a:r>
              <a:rPr lang="en-US" sz="2400" spc="-10" dirty="0">
                <a:solidFill>
                  <a:srgbClr val="002060"/>
                </a:solidFill>
                <a:latin typeface="Lato" panose="020F0502020204030203" pitchFamily="34" charset="0"/>
                <a:cs typeface="Calibri"/>
              </a:rPr>
              <a:t>Integrity Officer </a:t>
            </a:r>
            <a:r>
              <a:rPr lang="en-US" sz="2400" spc="-5" dirty="0">
                <a:solidFill>
                  <a:srgbClr val="002060"/>
                </a:solidFill>
                <a:latin typeface="Lato" panose="020F0502020204030203" pitchFamily="34" charset="0"/>
                <a:cs typeface="Calibri"/>
              </a:rPr>
              <a:t> </a:t>
            </a:r>
            <a:r>
              <a:rPr lang="en-US" sz="2400" dirty="0">
                <a:solidFill>
                  <a:srgbClr val="002060"/>
                </a:solidFill>
                <a:latin typeface="Lato" panose="020F0502020204030203" pitchFamily="34" charset="0"/>
                <a:cs typeface="Calibri"/>
              </a:rPr>
              <a:t>(RIO).</a:t>
            </a:r>
          </a:p>
          <a:p>
            <a:pPr marL="12700" marR="46990">
              <a:lnSpc>
                <a:spcPts val="2880"/>
              </a:lnSpc>
              <a:spcBef>
                <a:spcPts val="795"/>
              </a:spcBef>
            </a:pPr>
            <a:r>
              <a:rPr lang="en-US" sz="2400" spc="-65" dirty="0">
                <a:solidFill>
                  <a:srgbClr val="002060"/>
                </a:solidFill>
                <a:latin typeface="Lato" panose="020F0502020204030203" pitchFamily="34" charset="0"/>
                <a:cs typeface="Calibri"/>
              </a:rPr>
              <a:t>You</a:t>
            </a:r>
            <a:r>
              <a:rPr lang="en-US" sz="2400" spc="-25" dirty="0">
                <a:solidFill>
                  <a:srgbClr val="002060"/>
                </a:solidFill>
                <a:latin typeface="Lato" panose="020F0502020204030203" pitchFamily="34" charset="0"/>
                <a:cs typeface="Calibri"/>
              </a:rPr>
              <a:t> </a:t>
            </a:r>
            <a:r>
              <a:rPr lang="en-US" sz="2400" spc="-20" dirty="0">
                <a:solidFill>
                  <a:srgbClr val="002060"/>
                </a:solidFill>
                <a:latin typeface="Lato" panose="020F0502020204030203" pitchFamily="34" charset="0"/>
                <a:cs typeface="Calibri"/>
              </a:rPr>
              <a:t>may</a:t>
            </a:r>
            <a:r>
              <a:rPr lang="en-US" sz="2400" spc="-10" dirty="0">
                <a:solidFill>
                  <a:srgbClr val="002060"/>
                </a:solidFill>
                <a:latin typeface="Lato" panose="020F0502020204030203" pitchFamily="34" charset="0"/>
                <a:cs typeface="Calibri"/>
              </a:rPr>
              <a:t> </a:t>
            </a:r>
            <a:r>
              <a:rPr lang="en-US" sz="2400" dirty="0">
                <a:solidFill>
                  <a:srgbClr val="002060"/>
                </a:solidFill>
                <a:latin typeface="Lato" panose="020F0502020204030203" pitchFamily="34" charset="0"/>
                <a:cs typeface="Calibri"/>
              </a:rPr>
              <a:t>also</a:t>
            </a:r>
            <a:r>
              <a:rPr lang="en-US" sz="2400" spc="-20" dirty="0">
                <a:solidFill>
                  <a:srgbClr val="002060"/>
                </a:solidFill>
                <a:latin typeface="Lato" panose="020F0502020204030203" pitchFamily="34" charset="0"/>
                <a:cs typeface="Calibri"/>
              </a:rPr>
              <a:t> </a:t>
            </a:r>
            <a:r>
              <a:rPr lang="en-US" sz="2400" spc="-10" dirty="0">
                <a:solidFill>
                  <a:srgbClr val="002060"/>
                </a:solidFill>
                <a:latin typeface="Lato" panose="020F0502020204030203" pitchFamily="34" charset="0"/>
                <a:cs typeface="Calibri"/>
              </a:rPr>
              <a:t>report</a:t>
            </a:r>
            <a:r>
              <a:rPr lang="en-US" sz="2400" spc="-5" dirty="0">
                <a:solidFill>
                  <a:srgbClr val="002060"/>
                </a:solidFill>
                <a:latin typeface="Lato" panose="020F0502020204030203" pitchFamily="34" charset="0"/>
                <a:cs typeface="Calibri"/>
              </a:rPr>
              <a:t> anonymously </a:t>
            </a:r>
            <a:r>
              <a:rPr lang="en-US" sz="2400" dirty="0">
                <a:solidFill>
                  <a:srgbClr val="002060"/>
                </a:solidFill>
                <a:latin typeface="Lato" panose="020F0502020204030203" pitchFamily="34" charset="0"/>
                <a:cs typeface="Calibri"/>
              </a:rPr>
              <a:t> </a:t>
            </a:r>
            <a:r>
              <a:rPr lang="en-US" sz="2400" spc="-5" dirty="0">
                <a:solidFill>
                  <a:srgbClr val="002060"/>
                </a:solidFill>
                <a:latin typeface="Lato" panose="020F0502020204030203" pitchFamily="34" charset="0"/>
                <a:cs typeface="Calibri"/>
              </a:rPr>
              <a:t>UF</a:t>
            </a:r>
            <a:r>
              <a:rPr lang="en-US" sz="2400" dirty="0">
                <a:solidFill>
                  <a:srgbClr val="002060"/>
                </a:solidFill>
                <a:latin typeface="Lato" panose="020F0502020204030203" pitchFamily="34" charset="0"/>
                <a:cs typeface="Calibri"/>
              </a:rPr>
              <a:t> </a:t>
            </a:r>
            <a:r>
              <a:rPr lang="en-US" sz="2400" spc="-5" dirty="0">
                <a:solidFill>
                  <a:srgbClr val="002060"/>
                </a:solidFill>
                <a:latin typeface="Lato" panose="020F0502020204030203" pitchFamily="34" charset="0"/>
                <a:cs typeface="Calibri"/>
              </a:rPr>
              <a:t>Compliance</a:t>
            </a:r>
            <a:r>
              <a:rPr lang="en-US" sz="2400" dirty="0">
                <a:solidFill>
                  <a:srgbClr val="002060"/>
                </a:solidFill>
                <a:latin typeface="Lato" panose="020F0502020204030203" pitchFamily="34" charset="0"/>
                <a:cs typeface="Calibri"/>
              </a:rPr>
              <a:t> </a:t>
            </a:r>
            <a:r>
              <a:rPr lang="en-US" sz="2400" spc="-5" dirty="0">
                <a:solidFill>
                  <a:srgbClr val="002060"/>
                </a:solidFill>
                <a:latin typeface="Lato" panose="020F0502020204030203" pitchFamily="34" charset="0"/>
                <a:cs typeface="Calibri"/>
              </a:rPr>
              <a:t>Hotline:</a:t>
            </a:r>
            <a:r>
              <a:rPr lang="en-US" sz="2400" spc="10" dirty="0">
                <a:solidFill>
                  <a:srgbClr val="002060"/>
                </a:solidFill>
                <a:latin typeface="Lato" panose="020F0502020204030203" pitchFamily="34" charset="0"/>
                <a:cs typeface="Calibri"/>
              </a:rPr>
              <a:t> </a:t>
            </a:r>
          </a:p>
          <a:p>
            <a:pPr marL="12700" marR="46990">
              <a:lnSpc>
                <a:spcPts val="2880"/>
              </a:lnSpc>
              <a:spcBef>
                <a:spcPts val="795"/>
              </a:spcBef>
            </a:pPr>
            <a:r>
              <a:rPr lang="en-US" sz="2400" spc="-5" dirty="0">
                <a:solidFill>
                  <a:srgbClr val="002060"/>
                </a:solidFill>
                <a:latin typeface="Lato" panose="020F0502020204030203" pitchFamily="34" charset="0"/>
                <a:cs typeface="Calibri"/>
              </a:rPr>
              <a:t>877-556-5356</a:t>
            </a:r>
            <a:endParaRPr lang="en-US" sz="2400" dirty="0">
              <a:solidFill>
                <a:srgbClr val="002060"/>
              </a:solidFill>
              <a:latin typeface="Lato" panose="020F0502020204030203" pitchFamily="34" charset="0"/>
              <a:cs typeface="Calibri"/>
            </a:endParaRPr>
          </a:p>
        </p:txBody>
      </p:sp>
    </p:spTree>
    <p:custDataLst>
      <p:tags r:id="rId1"/>
    </p:custDataLst>
    <p:extLst>
      <p:ext uri="{BB962C8B-B14F-4D97-AF65-F5344CB8AC3E}">
        <p14:creationId xmlns:p14="http://schemas.microsoft.com/office/powerpoint/2010/main" val="30995949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8454" y="170481"/>
            <a:ext cx="4711485" cy="6493790"/>
          </a:xfrm>
        </p:spPr>
        <p:txBody>
          <a:bodyPr>
            <a:normAutofit fontScale="90000"/>
          </a:bodyPr>
          <a:lstStyle/>
          <a:p>
            <a:pPr marL="0" marR="0">
              <a:lnSpc>
                <a:spcPct val="107000"/>
              </a:lnSpc>
              <a:spcBef>
                <a:spcPts val="0"/>
              </a:spcBef>
              <a:spcAft>
                <a:spcPts val="800"/>
              </a:spcAft>
            </a:pPr>
            <a:r>
              <a:rPr lang="en-US" sz="2200" dirty="0">
                <a:latin typeface="Lato" panose="020F0502020204030203" pitchFamily="34" charset="0"/>
              </a:rPr>
              <a:t>A podcast devoted to creating a culture of responsible conduct of research and research integrity at the University of Florida.</a:t>
            </a:r>
            <a:br>
              <a:rPr lang="en-US" sz="2200" dirty="0">
                <a:solidFill>
                  <a:srgbClr val="FF00FF"/>
                </a:solidFill>
                <a:latin typeface="Lato" panose="020F0502020204030203" pitchFamily="34" charset="0"/>
              </a:rPr>
            </a:br>
            <a:br>
              <a:rPr lang="en-US" sz="2200" dirty="0">
                <a:solidFill>
                  <a:srgbClr val="FF00FF"/>
                </a:solidFill>
                <a:latin typeface="Lato" panose="020F0502020204030203" pitchFamily="34" charset="0"/>
              </a:rPr>
            </a:br>
            <a:r>
              <a:rPr lang="en-US" sz="2200" dirty="0">
                <a:latin typeface="Lato" panose="020F0502020204030203" pitchFamily="34" charset="0"/>
              </a:rPr>
              <a:t>Produced by UF Creative Works, and a team of people across the UF Campus including UF Research, CTSI, the Center for Undergraduate Research, and a group of UF Research Ambassadors. </a:t>
            </a:r>
            <a:br>
              <a:rPr lang="en-US" sz="2400" dirty="0">
                <a:solidFill>
                  <a:srgbClr val="FF00FF"/>
                </a:solidFill>
              </a:rPr>
            </a:br>
            <a:br>
              <a:rPr lang="en-US" sz="2400" dirty="0">
                <a:solidFill>
                  <a:srgbClr val="FF00FF"/>
                </a:solidFill>
              </a:rPr>
            </a:br>
            <a:r>
              <a:rPr lang="en-US" sz="2400" dirty="0">
                <a:hlinkClick r:id="rId4"/>
              </a:rPr>
              <a:t>https://research.ufl.edu/research-roundtable-podcast.html</a:t>
            </a:r>
            <a:br>
              <a:rPr lang="en-US" sz="2000" dirty="0">
                <a:solidFill>
                  <a:srgbClr val="FF00FF"/>
                </a:solidFill>
              </a:rPr>
            </a:br>
            <a:br>
              <a:rPr lang="en-US" sz="2000" dirty="0">
                <a:solidFill>
                  <a:srgbClr val="FF00FF"/>
                </a:solidFill>
              </a:rPr>
            </a:br>
            <a:br>
              <a:rPr lang="en-US" sz="2000" dirty="0">
                <a:solidFill>
                  <a:srgbClr val="FF00FF"/>
                </a:solidFill>
              </a:rPr>
            </a:br>
            <a:br>
              <a:rPr lang="en-US" sz="2000" dirty="0">
                <a:solidFill>
                  <a:srgbClr val="FF00FF"/>
                </a:solidFill>
              </a:rPr>
            </a:br>
            <a:r>
              <a:rPr lang="en-US" sz="1200" dirty="0">
                <a:latin typeface="Lato" panose="020F0502020204030203" pitchFamily="34" charset="0"/>
              </a:rPr>
              <a:t>Acknowledgement: </a:t>
            </a:r>
            <a:r>
              <a:rPr lang="en-US" sz="1200" dirty="0">
                <a:effectLst/>
                <a:latin typeface="Lato" panose="020F0502020204030203" pitchFamily="34"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lang="en-US" sz="1200" i="1" dirty="0">
                <a:effectLst/>
                <a:latin typeface="Lato" panose="020F0502020204030203" pitchFamily="34"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National Institutes of Health.</a:t>
            </a:r>
            <a:br>
              <a:rPr lang="en-US" sz="1800" dirty="0">
                <a:solidFill>
                  <a:srgbClr val="FF00FF"/>
                </a:solidFill>
                <a:effectLst/>
                <a:latin typeface="Lato" panose="020F0502020204030203" pitchFamily="34" charset="0"/>
                <a:ea typeface="Calibri" panose="020F0502020204030204" pitchFamily="34" charset="0"/>
                <a:cs typeface="Times New Roman" panose="02020603050405020304" pitchFamily="18" charset="0"/>
              </a:rPr>
            </a:br>
            <a:endParaRPr lang="en-US" sz="2000" dirty="0">
              <a:solidFill>
                <a:srgbClr val="FF00FF"/>
              </a:solidFill>
              <a:latin typeface="Lato" panose="020F0502020204030203"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custDataLst>
      <p:tags r:id="rId1"/>
    </p:custDataLst>
    <p:extLst>
      <p:ext uri="{BB962C8B-B14F-4D97-AF65-F5344CB8AC3E}">
        <p14:creationId xmlns:p14="http://schemas.microsoft.com/office/powerpoint/2010/main" val="3903388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ebsite&#10;&#10;Description automatically generated">
            <a:extLst>
              <a:ext uri="{FF2B5EF4-FFF2-40B4-BE49-F238E27FC236}">
                <a16:creationId xmlns:a16="http://schemas.microsoft.com/office/drawing/2014/main" id="{F74F8855-8733-DBD7-1DD4-708A1652AFC2}"/>
              </a:ext>
            </a:extLst>
          </p:cNvPr>
          <p:cNvPicPr>
            <a:picLocks noChangeAspect="1"/>
          </p:cNvPicPr>
          <p:nvPr/>
        </p:nvPicPr>
        <p:blipFill>
          <a:blip r:embed="rId3"/>
          <a:stretch>
            <a:fillRect/>
          </a:stretch>
        </p:blipFill>
        <p:spPr>
          <a:xfrm>
            <a:off x="677613" y="669752"/>
            <a:ext cx="4871922" cy="27432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3CCD999C-6C63-4760-94A2-92E5D0D0DC9E}"/>
              </a:ext>
            </a:extLst>
          </p:cNvPr>
          <p:cNvPicPr>
            <a:picLocks noChangeAspect="1"/>
          </p:cNvPicPr>
          <p:nvPr/>
        </p:nvPicPr>
        <p:blipFill>
          <a:blip r:embed="rId4"/>
          <a:stretch>
            <a:fillRect/>
          </a:stretch>
        </p:blipFill>
        <p:spPr>
          <a:xfrm>
            <a:off x="6851585" y="669752"/>
            <a:ext cx="4871922" cy="2743200"/>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708C0BB7-F817-F881-3871-D8AC89BC1FB0}"/>
              </a:ext>
            </a:extLst>
          </p:cNvPr>
          <p:cNvPicPr>
            <a:picLocks noChangeAspect="1"/>
          </p:cNvPicPr>
          <p:nvPr/>
        </p:nvPicPr>
        <p:blipFill>
          <a:blip r:embed="rId5"/>
          <a:stretch>
            <a:fillRect/>
          </a:stretch>
        </p:blipFill>
        <p:spPr>
          <a:xfrm>
            <a:off x="3660039" y="3902051"/>
            <a:ext cx="4871922" cy="2743200"/>
          </a:xfrm>
          <a:prstGeom prst="rect">
            <a:avLst/>
          </a:prstGeom>
        </p:spPr>
      </p:pic>
    </p:spTree>
    <p:extLst>
      <p:ext uri="{BB962C8B-B14F-4D97-AF65-F5344CB8AC3E}">
        <p14:creationId xmlns:p14="http://schemas.microsoft.com/office/powerpoint/2010/main" val="8629341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4"/>
          <a:srcRect/>
          <a:stretch/>
        </p:blipFill>
        <p:spPr>
          <a:xfrm flipH="1">
            <a:off x="812800" y="1629208"/>
            <a:ext cx="3278259" cy="4182857"/>
          </a:xfrm>
        </p:spPr>
      </p:pic>
      <p:sp>
        <p:nvSpPr>
          <p:cNvPr id="2" name="Title 1"/>
          <p:cNvSpPr>
            <a:spLocks noGrp="1"/>
          </p:cNvSpPr>
          <p:nvPr>
            <p:ph type="title"/>
          </p:nvPr>
        </p:nvSpPr>
        <p:spPr>
          <a:xfrm>
            <a:off x="662074" y="358555"/>
            <a:ext cx="10881623" cy="941454"/>
          </a:xfrm>
        </p:spPr>
        <p:txBody>
          <a:bodyPr>
            <a:normAutofit/>
          </a:bodyPr>
          <a:lstStyle/>
          <a:p>
            <a:r>
              <a:rPr lang="en-US" sz="3600" dirty="0">
                <a:latin typeface="Lato" panose="020F0502020204030203" pitchFamily="34" charset="0"/>
              </a:rPr>
              <a:t>Contact me!</a:t>
            </a:r>
          </a:p>
        </p:txBody>
      </p:sp>
      <p:sp>
        <p:nvSpPr>
          <p:cNvPr id="6" name="Rectangle 5"/>
          <p:cNvSpPr/>
          <p:nvPr/>
        </p:nvSpPr>
        <p:spPr>
          <a:xfrm>
            <a:off x="6712290" y="1629208"/>
            <a:ext cx="4890851" cy="4340425"/>
          </a:xfrm>
          <a:prstGeom prst="rect">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Light" charset="0"/>
            </a:endParaRPr>
          </a:p>
        </p:txBody>
      </p:sp>
      <p:sp>
        <p:nvSpPr>
          <p:cNvPr id="7" name="Text Placeholder 1"/>
          <p:cNvSpPr txBox="1">
            <a:spLocks/>
          </p:cNvSpPr>
          <p:nvPr/>
        </p:nvSpPr>
        <p:spPr>
          <a:xfrm flipH="1">
            <a:off x="7324344" y="2667453"/>
            <a:ext cx="3666744" cy="1305569"/>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endParaRPr lang="en-US" sz="2100" dirty="0">
              <a:solidFill>
                <a:schemeClr val="bg1"/>
              </a:solidFill>
              <a:cs typeface="Lato Light"/>
              <a:hlinkClick r:id="rId5">
                <a:extLst>
                  <a:ext uri="{A12FA001-AC4F-418D-AE19-62706E023703}">
                    <ahyp:hlinkClr xmlns:ahyp="http://schemas.microsoft.com/office/drawing/2018/hyperlinkcolor" val="tx"/>
                  </a:ext>
                </a:extLst>
              </a:hlinkClick>
            </a:endParaRPr>
          </a:p>
          <a:p>
            <a:pPr marL="0" indent="0">
              <a:spcBef>
                <a:spcPts val="0"/>
              </a:spcBef>
              <a:buNone/>
            </a:pPr>
            <a:r>
              <a:rPr lang="en-US" sz="2100" dirty="0">
                <a:solidFill>
                  <a:schemeClr val="bg1"/>
                </a:solidFill>
                <a:latin typeface="Lato" panose="020F0502020204030203" pitchFamily="34" charset="0"/>
                <a:cs typeface="Lato Light"/>
                <a:hlinkClick r:id="rId5">
                  <a:extLst>
                    <a:ext uri="{A12FA001-AC4F-418D-AE19-62706E023703}">
                      <ahyp:hlinkClr xmlns:ahyp="http://schemas.microsoft.com/office/drawing/2018/hyperlinkcolor" val="tx"/>
                    </a:ext>
                  </a:extLst>
                </a:hlinkClick>
              </a:rPr>
              <a:t>mleonard@research.ufl.edu</a:t>
            </a:r>
            <a:endParaRPr lang="en-US" sz="2100" dirty="0">
              <a:solidFill>
                <a:schemeClr val="bg1"/>
              </a:solidFill>
              <a:latin typeface="Lato" panose="020F0502020204030203" pitchFamily="34" charset="0"/>
              <a:cs typeface="Lato Light"/>
            </a:endParaRPr>
          </a:p>
          <a:p>
            <a:pPr marL="0" indent="0">
              <a:spcBef>
                <a:spcPts val="0"/>
              </a:spcBef>
              <a:buNone/>
            </a:pPr>
            <a:r>
              <a:rPr lang="en-US" sz="2100" dirty="0">
                <a:solidFill>
                  <a:schemeClr val="bg1"/>
                </a:solidFill>
                <a:latin typeface="Lato" panose="020F0502020204030203" pitchFamily="34" charset="0"/>
                <a:cs typeface="Lato Light"/>
              </a:rPr>
              <a:t>220 </a:t>
            </a:r>
            <a:r>
              <a:rPr lang="en-US" sz="2100" dirty="0" err="1">
                <a:solidFill>
                  <a:schemeClr val="bg1"/>
                </a:solidFill>
                <a:latin typeface="Lato" panose="020F0502020204030203" pitchFamily="34" charset="0"/>
                <a:cs typeface="Lato Light"/>
              </a:rPr>
              <a:t>Grinter</a:t>
            </a:r>
            <a:r>
              <a:rPr lang="en-US" sz="2100" dirty="0">
                <a:solidFill>
                  <a:schemeClr val="bg1"/>
                </a:solidFill>
                <a:latin typeface="Lato" panose="020F0502020204030203" pitchFamily="34" charset="0"/>
                <a:cs typeface="Lato Light"/>
              </a:rPr>
              <a:t> Hall</a:t>
            </a:r>
          </a:p>
        </p:txBody>
      </p:sp>
      <p:sp>
        <p:nvSpPr>
          <p:cNvPr id="11" name="Text Placeholder 3"/>
          <p:cNvSpPr txBox="1">
            <a:spLocks/>
          </p:cNvSpPr>
          <p:nvPr/>
        </p:nvSpPr>
        <p:spPr>
          <a:xfrm>
            <a:off x="7324344" y="1870941"/>
            <a:ext cx="2661432" cy="399393"/>
          </a:xfrm>
          <a:prstGeom prst="rect">
            <a:avLst/>
          </a:prstGeom>
        </p:spPr>
        <p:txBody>
          <a:bodyPr lIns="91440" tIns="45720" rIns="91440" bIns="4572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chemeClr val="bg1"/>
                </a:solidFill>
                <a:latin typeface="Lato" panose="020F0502020204030203" pitchFamily="34" charset="0"/>
                <a:ea typeface="Lato Light" charset="0"/>
                <a:cs typeface="Lato Light" charset="0"/>
              </a:rPr>
              <a:t>Questions?</a:t>
            </a:r>
          </a:p>
        </p:txBody>
      </p:sp>
      <p:sp>
        <p:nvSpPr>
          <p:cNvPr id="12" name="Text Placeholder 3"/>
          <p:cNvSpPr txBox="1">
            <a:spLocks/>
          </p:cNvSpPr>
          <p:nvPr/>
        </p:nvSpPr>
        <p:spPr>
          <a:xfrm>
            <a:off x="7324344" y="4383255"/>
            <a:ext cx="3666744" cy="299881"/>
          </a:xfrm>
          <a:prstGeom prst="rect">
            <a:avLst/>
          </a:prstGeom>
        </p:spPr>
        <p:txBody>
          <a:bodyPr lIns="91440" tIns="45720" rIns="91440" bIns="4572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bg1"/>
                </a:solidFill>
                <a:latin typeface="Lato" panose="020F0502020204030203" pitchFamily="34" charset="0"/>
                <a:ea typeface="Lato Light" charset="0"/>
                <a:cs typeface="Lato Light" charset="0"/>
              </a:rPr>
              <a:t>352-273-1252</a:t>
            </a:r>
          </a:p>
        </p:txBody>
      </p:sp>
      <p:sp>
        <p:nvSpPr>
          <p:cNvPr id="3" name="TextBox 2">
            <a:extLst>
              <a:ext uri="{FF2B5EF4-FFF2-40B4-BE49-F238E27FC236}">
                <a16:creationId xmlns:a16="http://schemas.microsoft.com/office/drawing/2014/main" id="{970B3579-C4B6-4E42-866A-414D810629FF}"/>
              </a:ext>
            </a:extLst>
          </p:cNvPr>
          <p:cNvSpPr txBox="1"/>
          <p:nvPr/>
        </p:nvSpPr>
        <p:spPr>
          <a:xfrm>
            <a:off x="812800" y="6025662"/>
            <a:ext cx="5459046" cy="646331"/>
          </a:xfrm>
          <a:prstGeom prst="rect">
            <a:avLst/>
          </a:prstGeom>
          <a:noFill/>
        </p:spPr>
        <p:txBody>
          <a:bodyPr wrap="square" rtlCol="0">
            <a:spAutoFit/>
          </a:bodyPr>
          <a:lstStyle/>
          <a:p>
            <a:r>
              <a:rPr lang="en-US" dirty="0">
                <a:latin typeface="Lato" panose="020F0502020204030203" pitchFamily="34" charset="0"/>
              </a:rPr>
              <a:t>Michelle Leonard |UF Research</a:t>
            </a:r>
          </a:p>
          <a:p>
            <a:r>
              <a:rPr lang="en-US" dirty="0">
                <a:latin typeface="Lato" panose="020F0502020204030203" pitchFamily="34" charset="0"/>
              </a:rPr>
              <a:t>Assistant Director, Education and Training Programs</a:t>
            </a:r>
          </a:p>
        </p:txBody>
      </p:sp>
    </p:spTree>
    <p:custDataLst>
      <p:tags r:id="rId1"/>
    </p:custDataLst>
    <p:extLst>
      <p:ext uri="{BB962C8B-B14F-4D97-AF65-F5344CB8AC3E}">
        <p14:creationId xmlns:p14="http://schemas.microsoft.com/office/powerpoint/2010/main" val="3516929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240" y="5004478"/>
            <a:ext cx="10971609" cy="1257781"/>
          </a:xfrm>
        </p:spPr>
        <p:txBody>
          <a:bodyPr/>
          <a:lstStyle/>
          <a:p>
            <a:pPr lvl="0" algn="l"/>
            <a:r>
              <a:rPr lang="en-US" dirty="0">
                <a:solidFill>
                  <a:srgbClr val="002060"/>
                </a:solidFill>
              </a:rPr>
              <a:t>Survey:										|		30-day post seminar series </a:t>
            </a:r>
            <a:br>
              <a:rPr lang="en-US" dirty="0">
                <a:solidFill>
                  <a:srgbClr val="002060"/>
                </a:solidFill>
              </a:rPr>
            </a:br>
            <a:r>
              <a:rPr lang="en-US" dirty="0">
                <a:solidFill>
                  <a:srgbClr val="002060"/>
                </a:solidFill>
                <a:hlinkClick r:id="rId4" action="ppaction://hlinkfile">
                  <a:extLst>
                    <a:ext uri="{A12FA001-AC4F-418D-AE19-62706E023703}">
                      <ahyp:hlinkClr xmlns:ahyp="http://schemas.microsoft.com/office/drawing/2018/hyperlinkcolor" val="tx"/>
                    </a:ext>
                  </a:extLst>
                </a:hlinkClick>
              </a:rPr>
              <a:t>bit.ly/rcr2022</a:t>
            </a:r>
            <a:r>
              <a:rPr lang="en-US" dirty="0">
                <a:solidFill>
                  <a:srgbClr val="002060"/>
                </a:solidFill>
              </a:rPr>
              <a:t>							|		interviews</a:t>
            </a:r>
          </a:p>
        </p:txBody>
      </p:sp>
      <p:pic>
        <p:nvPicPr>
          <p:cNvPr id="15" name="Picture Placeholder 14" descr="Graphical user interface&#10;&#10;Description automatically generated">
            <a:extLst>
              <a:ext uri="{FF2B5EF4-FFF2-40B4-BE49-F238E27FC236}">
                <a16:creationId xmlns:a16="http://schemas.microsoft.com/office/drawing/2014/main" id="{717061F3-5D35-49EE-9A0E-0323AE770E0A}"/>
              </a:ext>
            </a:extLst>
          </p:cNvPr>
          <p:cNvPicPr>
            <a:picLocks noGrp="1" noChangeAspect="1"/>
          </p:cNvPicPr>
          <p:nvPr>
            <p:ph type="pic" sz="quarter" idx="10"/>
          </p:nvPr>
        </p:nvPicPr>
        <p:blipFill>
          <a:blip r:embed="rId5"/>
          <a:srcRect t="16633" b="16633"/>
          <a:stretch>
            <a:fillRect/>
          </a:stretch>
        </p:blipFill>
        <p:spPr/>
      </p:pic>
      <p:sp>
        <p:nvSpPr>
          <p:cNvPr id="16" name="TextBox 15">
            <a:extLst>
              <a:ext uri="{FF2B5EF4-FFF2-40B4-BE49-F238E27FC236}">
                <a16:creationId xmlns:a16="http://schemas.microsoft.com/office/drawing/2014/main" id="{FB243AF3-5309-4781-9B7D-5DCB2DEE564E}"/>
              </a:ext>
            </a:extLst>
          </p:cNvPr>
          <p:cNvSpPr txBox="1"/>
          <p:nvPr/>
        </p:nvSpPr>
        <p:spPr>
          <a:xfrm>
            <a:off x="660512" y="530060"/>
            <a:ext cx="7335176"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Lato" panose="020F0502020204030203" pitchFamily="34" charset="0"/>
                <a:sym typeface="Helvetica Light"/>
              </a:rPr>
              <a:t>We value your input! Your feedback helps us improve the RCR Series!</a:t>
            </a:r>
          </a:p>
        </p:txBody>
      </p:sp>
    </p:spTree>
    <p:custDataLst>
      <p:tags r:id="rId1"/>
    </p:custDataLst>
    <p:extLst>
      <p:ext uri="{BB962C8B-B14F-4D97-AF65-F5344CB8AC3E}">
        <p14:creationId xmlns:p14="http://schemas.microsoft.com/office/powerpoint/2010/main" val="30904159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3" descr="Black texture">
            <a:extLst>
              <a:ext uri="{FF2B5EF4-FFF2-40B4-BE49-F238E27FC236}">
                <a16:creationId xmlns:a16="http://schemas.microsoft.com/office/drawing/2014/main" id="{3AED2490-B43E-F64A-8005-3AB04CE1D943}"/>
              </a:ext>
            </a:extLst>
          </p:cNvPr>
          <p:cNvPicPr>
            <a:picLocks noChangeAspect="1"/>
          </p:cNvPicPr>
          <p:nvPr/>
        </p:nvPicPr>
        <p:blipFill>
          <a:blip r:embed="rId4"/>
          <a:srcRect t="19602" b="19602"/>
          <a:stretch/>
        </p:blipFill>
        <p:spPr>
          <a:xfrm>
            <a:off x="0" y="0"/>
            <a:ext cx="12192000" cy="4940300"/>
          </a:xfrm>
          <a:prstGeom prst="rect">
            <a:avLst/>
          </a:prstGeom>
        </p:spPr>
      </p:pic>
      <p:sp>
        <p:nvSpPr>
          <p:cNvPr id="2" name="Title 1">
            <a:extLst>
              <a:ext uri="{FF2B5EF4-FFF2-40B4-BE49-F238E27FC236}">
                <a16:creationId xmlns:a16="http://schemas.microsoft.com/office/drawing/2014/main" id="{0A81EDEF-C1C6-1B46-BEC0-43553FA07E66}"/>
              </a:ext>
            </a:extLst>
          </p:cNvPr>
          <p:cNvSpPr>
            <a:spLocks noGrp="1"/>
          </p:cNvSpPr>
          <p:nvPr>
            <p:ph type="title"/>
          </p:nvPr>
        </p:nvSpPr>
        <p:spPr>
          <a:xfrm>
            <a:off x="1" y="2577535"/>
            <a:ext cx="12192000" cy="1248439"/>
          </a:xfrm>
        </p:spPr>
        <p:txBody>
          <a:bodyPr/>
          <a:lstStyle/>
          <a:p>
            <a:r>
              <a:rPr lang="en-US" sz="4800" dirty="0">
                <a:latin typeface="Lato" panose="020F0502020204030203" pitchFamily="34" charset="0"/>
              </a:rPr>
              <a:t>Plagiarism: Pitfalls &amp; Prevention</a:t>
            </a:r>
          </a:p>
        </p:txBody>
      </p:sp>
      <p:sp>
        <p:nvSpPr>
          <p:cNvPr id="3" name="Content Placeholder 2">
            <a:extLst>
              <a:ext uri="{FF2B5EF4-FFF2-40B4-BE49-F238E27FC236}">
                <a16:creationId xmlns:a16="http://schemas.microsoft.com/office/drawing/2014/main" id="{9C66BEF5-E3B3-E14D-9126-84CC39DCBD0E}"/>
              </a:ext>
            </a:extLst>
          </p:cNvPr>
          <p:cNvSpPr>
            <a:spLocks noGrp="1"/>
          </p:cNvSpPr>
          <p:nvPr>
            <p:ph sz="quarter" idx="10"/>
          </p:nvPr>
        </p:nvSpPr>
        <p:spPr>
          <a:xfrm>
            <a:off x="0" y="2038668"/>
            <a:ext cx="12192000" cy="485156"/>
          </a:xfrm>
        </p:spPr>
        <p:txBody>
          <a:bodyPr/>
          <a:lstStyle/>
          <a:p>
            <a:r>
              <a:rPr lang="en-US" sz="2800" b="1" dirty="0">
                <a:solidFill>
                  <a:schemeClr val="bg1"/>
                </a:solidFill>
                <a:latin typeface="Lato" panose="020F0502020204030203" pitchFamily="34" charset="0"/>
              </a:rPr>
              <a:t>2022 RCR Summer Seminar Series</a:t>
            </a:r>
          </a:p>
        </p:txBody>
      </p:sp>
      <p:sp>
        <p:nvSpPr>
          <p:cNvPr id="4" name="Content Placeholder 3">
            <a:extLst>
              <a:ext uri="{FF2B5EF4-FFF2-40B4-BE49-F238E27FC236}">
                <a16:creationId xmlns:a16="http://schemas.microsoft.com/office/drawing/2014/main" id="{D28BF05A-3A13-844E-8482-6D5CAE6ADBBF}"/>
              </a:ext>
            </a:extLst>
          </p:cNvPr>
          <p:cNvSpPr>
            <a:spLocks noGrp="1"/>
          </p:cNvSpPr>
          <p:nvPr>
            <p:ph sz="quarter" idx="11"/>
          </p:nvPr>
        </p:nvSpPr>
        <p:spPr/>
        <p:txBody>
          <a:bodyPr/>
          <a:lstStyle/>
          <a:p>
            <a:r>
              <a:rPr lang="en-US" sz="1800" dirty="0">
                <a:solidFill>
                  <a:srgbClr val="002060"/>
                </a:solidFill>
                <a:latin typeface="Lato" panose="020F0502020204030203" pitchFamily="34" charset="0"/>
              </a:rPr>
              <a:t>June 7, 2022</a:t>
            </a:r>
          </a:p>
          <a:p>
            <a:r>
              <a:rPr lang="en-US" sz="1800" dirty="0">
                <a:solidFill>
                  <a:srgbClr val="002060"/>
                </a:solidFill>
                <a:latin typeface="Lato" panose="020F0502020204030203" pitchFamily="34" charset="0"/>
              </a:rPr>
              <a:t>UF Research</a:t>
            </a:r>
          </a:p>
        </p:txBody>
      </p:sp>
      <p:sp>
        <p:nvSpPr>
          <p:cNvPr id="5" name="Content Placeholder 4">
            <a:extLst>
              <a:ext uri="{FF2B5EF4-FFF2-40B4-BE49-F238E27FC236}">
                <a16:creationId xmlns:a16="http://schemas.microsoft.com/office/drawing/2014/main" id="{20332AED-5B55-414D-8E92-2F922FB6AC06}"/>
              </a:ext>
            </a:extLst>
          </p:cNvPr>
          <p:cNvSpPr>
            <a:spLocks noGrp="1"/>
          </p:cNvSpPr>
          <p:nvPr>
            <p:ph sz="quarter" idx="12"/>
          </p:nvPr>
        </p:nvSpPr>
        <p:spPr/>
        <p:txBody>
          <a:bodyPr/>
          <a:lstStyle/>
          <a:p>
            <a:r>
              <a:rPr lang="en-US" sz="1800" dirty="0">
                <a:solidFill>
                  <a:srgbClr val="002060"/>
                </a:solidFill>
              </a:rPr>
              <a:t>Michelle Leonard</a:t>
            </a:r>
          </a:p>
          <a:p>
            <a:r>
              <a:rPr lang="en-US" sz="1800" dirty="0">
                <a:solidFill>
                  <a:srgbClr val="002060"/>
                </a:solidFill>
              </a:rPr>
              <a:t>Assistant Director, Education &amp; Training Programs</a:t>
            </a:r>
          </a:p>
        </p:txBody>
      </p:sp>
    </p:spTree>
    <p:custDataLst>
      <p:tags r:id="rId1"/>
    </p:custDataLst>
    <p:extLst>
      <p:ext uri="{BB962C8B-B14F-4D97-AF65-F5344CB8AC3E}">
        <p14:creationId xmlns:p14="http://schemas.microsoft.com/office/powerpoint/2010/main" val="3633846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pic>
        <p:nvPicPr>
          <p:cNvPr id="22" name="Sukiyo"/>
          <p:cNvPicPr>
            <a:picLocks noChangeAspect="1"/>
          </p:cNvPicPr>
          <p:nvPr>
            <p:custDataLst>
              <p:tags r:id="rId2"/>
            </p:custDataLst>
          </p:nvPr>
        </p:nvPicPr>
        <p:blipFill>
          <a:blip r:embed="rId5"/>
          <a:srcRect l="25593" r="25593"/>
          <a:stretch/>
        </p:blipFill>
        <p:spPr>
          <a:xfrm>
            <a:off x="7163235" y="0"/>
            <a:ext cx="5028765" cy="6858000"/>
          </a:xfrm>
          <a:prstGeom prst="rect">
            <a:avLst/>
          </a:prstGeom>
        </p:spPr>
      </p:pic>
      <p:sp>
        <p:nvSpPr>
          <p:cNvPr id="7" name="TextBox 6"/>
          <p:cNvSpPr txBox="1"/>
          <p:nvPr/>
        </p:nvSpPr>
        <p:spPr>
          <a:xfrm>
            <a:off x="1690691" y="1823129"/>
            <a:ext cx="4933950"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Program Overview</a:t>
            </a:r>
          </a:p>
        </p:txBody>
      </p:sp>
      <p:sp>
        <p:nvSpPr>
          <p:cNvPr id="24" name="TextBox 23"/>
          <p:cNvSpPr txBox="1"/>
          <p:nvPr/>
        </p:nvSpPr>
        <p:spPr>
          <a:xfrm>
            <a:off x="1690691" y="3125501"/>
            <a:ext cx="5353322"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Today’s topic: plagiarism</a:t>
            </a:r>
          </a:p>
        </p:txBody>
      </p:sp>
      <p:sp>
        <p:nvSpPr>
          <p:cNvPr id="27" name="TextBox 26"/>
          <p:cNvSpPr txBox="1"/>
          <p:nvPr/>
        </p:nvSpPr>
        <p:spPr>
          <a:xfrm>
            <a:off x="1690691" y="4199616"/>
            <a:ext cx="5560684"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Definitions, discussions, and case study analysis</a:t>
            </a:r>
          </a:p>
        </p:txBody>
      </p:sp>
      <p:sp>
        <p:nvSpPr>
          <p:cNvPr id="33" name="TextBox 32"/>
          <p:cNvSpPr txBox="1"/>
          <p:nvPr/>
        </p:nvSpPr>
        <p:spPr>
          <a:xfrm>
            <a:off x="1690691" y="5416263"/>
            <a:ext cx="5353322"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Wrap-up: resources, evaluation, and RIO contact</a:t>
            </a:r>
          </a:p>
        </p:txBody>
      </p:sp>
      <p:sp>
        <p:nvSpPr>
          <p:cNvPr id="17" name="Oval 16"/>
          <p:cNvSpPr/>
          <p:nvPr/>
        </p:nvSpPr>
        <p:spPr>
          <a:xfrm>
            <a:off x="748597" y="1740197"/>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1</a:t>
            </a:r>
          </a:p>
        </p:txBody>
      </p:sp>
      <p:sp>
        <p:nvSpPr>
          <p:cNvPr id="18" name="Oval 17"/>
          <p:cNvSpPr/>
          <p:nvPr/>
        </p:nvSpPr>
        <p:spPr>
          <a:xfrm>
            <a:off x="748597" y="2973049"/>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2</a:t>
            </a:r>
          </a:p>
        </p:txBody>
      </p:sp>
      <p:sp>
        <p:nvSpPr>
          <p:cNvPr id="19" name="Oval 18"/>
          <p:cNvSpPr/>
          <p:nvPr/>
        </p:nvSpPr>
        <p:spPr>
          <a:xfrm>
            <a:off x="748597" y="4211591"/>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3</a:t>
            </a:r>
          </a:p>
        </p:txBody>
      </p:sp>
      <p:sp>
        <p:nvSpPr>
          <p:cNvPr id="21" name="Oval 20"/>
          <p:cNvSpPr/>
          <p:nvPr/>
        </p:nvSpPr>
        <p:spPr>
          <a:xfrm>
            <a:off x="748597" y="5447288"/>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4</a:t>
            </a:r>
          </a:p>
        </p:txBody>
      </p:sp>
    </p:spTree>
    <p:custDataLst>
      <p:tags r:id="rId1"/>
    </p:custDataLst>
    <p:extLst>
      <p:ext uri="{BB962C8B-B14F-4D97-AF65-F5344CB8AC3E}">
        <p14:creationId xmlns:p14="http://schemas.microsoft.com/office/powerpoint/2010/main" val="172508149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flipH="1">
            <a:off x="3182528" y="3702701"/>
            <a:ext cx="0" cy="1245856"/>
          </a:xfrm>
          <a:prstGeom prst="line">
            <a:avLst/>
          </a:prstGeom>
          <a:ln w="12700">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2" name="Title 1"/>
          <p:cNvSpPr>
            <a:spLocks noGrp="1"/>
          </p:cNvSpPr>
          <p:nvPr>
            <p:ph type="title"/>
          </p:nvPr>
        </p:nvSpPr>
        <p:spPr/>
        <p:txBody>
          <a:bodyPr/>
          <a:lstStyle/>
          <a:p>
            <a:pPr lvl="0"/>
            <a:r>
              <a:rPr lang="en-US" dirty="0"/>
              <a:t>OBJECTIVES</a:t>
            </a:r>
          </a:p>
        </p:txBody>
      </p:sp>
      <p:sp>
        <p:nvSpPr>
          <p:cNvPr id="28" name="TextBox 27"/>
          <p:cNvSpPr txBox="1"/>
          <p:nvPr/>
        </p:nvSpPr>
        <p:spPr>
          <a:xfrm>
            <a:off x="661883" y="5074864"/>
            <a:ext cx="2069151" cy="1268145"/>
          </a:xfrm>
          <a:prstGeom prst="rect">
            <a:avLst/>
          </a:prstGeom>
        </p:spPr>
        <p:txBody>
          <a:bodyPr wrap="square" lIns="0" tIns="0" rIns="0" bIns="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Identify the different types of plagiarism.</a:t>
            </a:r>
          </a:p>
        </p:txBody>
      </p:sp>
      <p:sp>
        <p:nvSpPr>
          <p:cNvPr id="33" name="TextBox 32"/>
          <p:cNvSpPr txBox="1"/>
          <p:nvPr/>
        </p:nvSpPr>
        <p:spPr>
          <a:xfrm>
            <a:off x="3575869" y="5074864"/>
            <a:ext cx="2325397" cy="1268145"/>
          </a:xfrm>
          <a:prstGeom prst="rect">
            <a:avLst/>
          </a:prstGeom>
        </p:spPr>
        <p:txBody>
          <a:bodyPr wrap="square" lIns="0" tIns="0" rIns="0" bIns="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Discuss the reasons why plagiarism occurs.</a:t>
            </a:r>
          </a:p>
        </p:txBody>
      </p:sp>
      <p:sp>
        <p:nvSpPr>
          <p:cNvPr id="39" name="TextBox 38"/>
          <p:cNvSpPr txBox="1"/>
          <p:nvPr/>
        </p:nvSpPr>
        <p:spPr>
          <a:xfrm>
            <a:off x="6492767" y="5074864"/>
            <a:ext cx="2130213" cy="1268145"/>
          </a:xfrm>
          <a:prstGeom prst="rect">
            <a:avLst/>
          </a:prstGeom>
        </p:spPr>
        <p:txBody>
          <a:bodyPr wrap="square" lIns="0" tIns="0" rIns="0" bIns="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Analyze examples of plagiarism using case studies.</a:t>
            </a:r>
          </a:p>
        </p:txBody>
      </p:sp>
      <p:sp>
        <p:nvSpPr>
          <p:cNvPr id="45" name="TextBox 44"/>
          <p:cNvSpPr txBox="1"/>
          <p:nvPr/>
        </p:nvSpPr>
        <p:spPr>
          <a:xfrm>
            <a:off x="9409665" y="5074864"/>
            <a:ext cx="2134635" cy="1268145"/>
          </a:xfrm>
          <a:prstGeom prst="rect">
            <a:avLst/>
          </a:prstGeom>
        </p:spPr>
        <p:txBody>
          <a:bodyPr wrap="square" lIns="0" tIns="0" rIns="0" bIns="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Evaluate the consequences of plagiarism.</a:t>
            </a:r>
          </a:p>
        </p:txBody>
      </p:sp>
      <p:sp>
        <p:nvSpPr>
          <p:cNvPr id="50" name="Shape 85"/>
          <p:cNvSpPr/>
          <p:nvPr/>
        </p:nvSpPr>
        <p:spPr>
          <a:xfrm flipH="1">
            <a:off x="6099425" y="3649327"/>
            <a:ext cx="0" cy="1245856"/>
          </a:xfrm>
          <a:prstGeom prst="line">
            <a:avLst/>
          </a:prstGeom>
          <a:ln w="12700">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51" name="Shape 85"/>
          <p:cNvSpPr/>
          <p:nvPr/>
        </p:nvSpPr>
        <p:spPr>
          <a:xfrm flipH="1">
            <a:off x="9016322" y="3649332"/>
            <a:ext cx="0" cy="1245855"/>
          </a:xfrm>
          <a:prstGeom prst="line">
            <a:avLst/>
          </a:prstGeom>
          <a:ln w="12700">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29" name="Oval 28"/>
          <p:cNvSpPr/>
          <p:nvPr/>
        </p:nvSpPr>
        <p:spPr>
          <a:xfrm>
            <a:off x="658972"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1</a:t>
            </a:r>
          </a:p>
        </p:txBody>
      </p:sp>
      <p:sp>
        <p:nvSpPr>
          <p:cNvPr id="31" name="Oval 30"/>
          <p:cNvSpPr/>
          <p:nvPr/>
        </p:nvSpPr>
        <p:spPr>
          <a:xfrm>
            <a:off x="3575868"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2</a:t>
            </a:r>
          </a:p>
        </p:txBody>
      </p:sp>
      <p:sp>
        <p:nvSpPr>
          <p:cNvPr id="32" name="Oval 31"/>
          <p:cNvSpPr/>
          <p:nvPr/>
        </p:nvSpPr>
        <p:spPr>
          <a:xfrm>
            <a:off x="6492764"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3</a:t>
            </a:r>
          </a:p>
        </p:txBody>
      </p:sp>
      <p:sp>
        <p:nvSpPr>
          <p:cNvPr id="35" name="Oval 34"/>
          <p:cNvSpPr/>
          <p:nvPr/>
        </p:nvSpPr>
        <p:spPr>
          <a:xfrm>
            <a:off x="9409665"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4</a:t>
            </a:r>
          </a:p>
        </p:txBody>
      </p:sp>
      <p:pic>
        <p:nvPicPr>
          <p:cNvPr id="11" name="s24551b9adc24d0d9a8e6520a6061b3e">
            <a:extLst>
              <a:ext uri="{FF2B5EF4-FFF2-40B4-BE49-F238E27FC236}">
                <a16:creationId xmlns:a16="http://schemas.microsoft.com/office/drawing/2014/main" id="{D0AC0749-B4E0-B655-C230-3EDF48D1ED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000" y="1848694"/>
            <a:ext cx="2377440" cy="2377440"/>
          </a:xfrm>
          <a:prstGeom prst="rect">
            <a:avLst/>
          </a:prstGeom>
        </p:spPr>
      </p:pic>
      <p:pic>
        <p:nvPicPr>
          <p:cNvPr id="17" name="s516c17c88ca48189ccd39025c4f6adc">
            <a:extLst>
              <a:ext uri="{FF2B5EF4-FFF2-40B4-BE49-F238E27FC236}">
                <a16:creationId xmlns:a16="http://schemas.microsoft.com/office/drawing/2014/main" id="{3239A1CB-1BD6-47E8-C8EB-4192349A3102}"/>
              </a:ext>
            </a:extLst>
          </p:cNvPr>
          <p:cNvPicPr>
            <a:picLocks noGrp="1" noChangeAspect="1"/>
          </p:cNvPicPr>
          <p:nvPr>
            <p:ph type="pic" sz="quarter" idx="13"/>
          </p:nvPr>
        </p:nvPicPr>
        <p:blipFill>
          <a:blip r:embed="rId6">
            <a:extLst>
              <a:ext uri="{96DAC541-7B7A-43D3-8B79-37D633B846F1}">
                <asvg:svgBlip xmlns:asvg="http://schemas.microsoft.com/office/drawing/2016/SVG/main" r:embed="rId7"/>
              </a:ext>
            </a:extLst>
          </a:blip>
          <a:srcRect l="1093" r="1093"/>
          <a:stretch>
            <a:fillRect/>
          </a:stretch>
        </p:blipFill>
        <p:spPr>
          <a:xfrm>
            <a:off x="3447129" y="1714663"/>
            <a:ext cx="2413303" cy="2468880"/>
          </a:xfrm>
        </p:spPr>
      </p:pic>
      <p:pic>
        <p:nvPicPr>
          <p:cNvPr id="21" name="s7fe42aba7694800a65c90fb17fb80ef">
            <a:extLst>
              <a:ext uri="{FF2B5EF4-FFF2-40B4-BE49-F238E27FC236}">
                <a16:creationId xmlns:a16="http://schemas.microsoft.com/office/drawing/2014/main" id="{FA59F03E-6B2D-C333-989D-FD666A432B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28850" y="1757254"/>
            <a:ext cx="2729768" cy="2651760"/>
          </a:xfrm>
          <a:prstGeom prst="rect">
            <a:avLst/>
          </a:prstGeom>
        </p:spPr>
      </p:pic>
      <p:pic>
        <p:nvPicPr>
          <p:cNvPr id="25" name="sdbdc83529e44700b6236bf9f594952b">
            <a:extLst>
              <a:ext uri="{FF2B5EF4-FFF2-40B4-BE49-F238E27FC236}">
                <a16:creationId xmlns:a16="http://schemas.microsoft.com/office/drawing/2014/main" id="{33EC08FD-C48E-4AA5-1EC5-C3E1AF5E245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38419" y="2053464"/>
            <a:ext cx="2368725" cy="2103120"/>
          </a:xfrm>
          <a:prstGeom prst="rect">
            <a:avLst/>
          </a:prstGeom>
        </p:spPr>
      </p:pic>
    </p:spTree>
    <p:custDataLst>
      <p:tags r:id="rId1"/>
    </p:custDataLst>
    <p:extLst>
      <p:ext uri="{BB962C8B-B14F-4D97-AF65-F5344CB8AC3E}">
        <p14:creationId xmlns:p14="http://schemas.microsoft.com/office/powerpoint/2010/main" val="127233922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Plagiarism:</a:t>
            </a:r>
          </a:p>
        </p:txBody>
      </p:sp>
      <p:sp>
        <p:nvSpPr>
          <p:cNvPr id="37" name="TextBox 36"/>
          <p:cNvSpPr txBox="1"/>
          <p:nvPr/>
        </p:nvSpPr>
        <p:spPr>
          <a:xfrm>
            <a:off x="1666711" y="2335966"/>
            <a:ext cx="4131117" cy="698171"/>
          </a:xfrm>
          <a:prstGeom prst="rect">
            <a:avLst/>
          </a:prstGeom>
        </p:spPr>
        <p:txBody>
          <a:bodyPr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Rules and regulations</a:t>
            </a:r>
          </a:p>
        </p:txBody>
      </p:sp>
      <p:sp>
        <p:nvSpPr>
          <p:cNvPr id="40" name="TextBox 39"/>
          <p:cNvSpPr txBox="1"/>
          <p:nvPr/>
        </p:nvSpPr>
        <p:spPr>
          <a:xfrm>
            <a:off x="1666711" y="3851003"/>
            <a:ext cx="4445220" cy="698171"/>
          </a:xfrm>
          <a:prstGeom prst="rect">
            <a:avLst/>
          </a:prstGeom>
        </p:spPr>
        <p:txBody>
          <a:bodyPr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Publishers, Societies, Organizations</a:t>
            </a:r>
          </a:p>
        </p:txBody>
      </p:sp>
      <p:sp>
        <p:nvSpPr>
          <p:cNvPr id="42" name="TextBox 41"/>
          <p:cNvSpPr txBox="1"/>
          <p:nvPr/>
        </p:nvSpPr>
        <p:spPr>
          <a:xfrm>
            <a:off x="1666711" y="5320783"/>
            <a:ext cx="5201680" cy="698171"/>
          </a:xfrm>
          <a:prstGeom prst="rect">
            <a:avLst/>
          </a:prstGeom>
        </p:spPr>
        <p:txBody>
          <a:bodyPr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UF Regulation 1.0101 and </a:t>
            </a:r>
          </a:p>
          <a:p>
            <a:pPr algn="l">
              <a:lnSpc>
                <a:spcPct val="100000"/>
              </a:lnSpc>
            </a:pPr>
            <a:r>
              <a:rPr lang="en-US" sz="2100" dirty="0">
                <a:solidFill>
                  <a:schemeClr val="tx1"/>
                </a:solidFill>
                <a:latin typeface="+mn-lt"/>
                <a:ea typeface="Lato Regular"/>
                <a:cs typeface="Lato Regular"/>
              </a:rPr>
              <a:t>UF Student Honor Code </a:t>
            </a:r>
          </a:p>
        </p:txBody>
      </p:sp>
      <p:sp>
        <p:nvSpPr>
          <p:cNvPr id="34" name="Shape 49"/>
          <p:cNvSpPr/>
          <p:nvPr/>
        </p:nvSpPr>
        <p:spPr>
          <a:xfrm>
            <a:off x="750457" y="3203539"/>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35" name="Shape 49"/>
          <p:cNvSpPr/>
          <p:nvPr/>
        </p:nvSpPr>
        <p:spPr>
          <a:xfrm>
            <a:off x="750457" y="4731420"/>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grpSp>
        <p:nvGrpSpPr>
          <p:cNvPr id="81" name="Group 81"/>
          <p:cNvGrpSpPr>
            <a:grpSpLocks noChangeAspect="1"/>
          </p:cNvGrpSpPr>
          <p:nvPr/>
        </p:nvGrpSpPr>
        <p:grpSpPr>
          <a:xfrm>
            <a:off x="920492" y="2107176"/>
            <a:ext cx="283427" cy="274320"/>
            <a:chOff x="0" y="0"/>
            <a:chExt cx="568557" cy="550291"/>
          </a:xfrm>
          <a:solidFill>
            <a:schemeClr val="bg1"/>
          </a:solidFill>
        </p:grpSpPr>
        <p:sp>
          <p:nvSpPr>
            <p:cNvPr id="79" name="Shape 79"/>
            <p:cNvSpPr/>
            <p:nvPr/>
          </p:nvSpPr>
          <p:spPr>
            <a:xfrm>
              <a:off x="0" y="0"/>
              <a:ext cx="568558" cy="550292"/>
            </a:xfrm>
            <a:custGeom>
              <a:avLst/>
              <a:gdLst/>
              <a:ahLst/>
              <a:cxnLst>
                <a:cxn ang="0">
                  <a:pos x="wd2" y="hd2"/>
                </a:cxn>
                <a:cxn ang="5400000">
                  <a:pos x="wd2" y="hd2"/>
                </a:cxn>
                <a:cxn ang="10800000">
                  <a:pos x="wd2" y="hd2"/>
                </a:cxn>
                <a:cxn ang="16200000">
                  <a:pos x="wd2" y="hd2"/>
                </a:cxn>
              </a:cxnLst>
              <a:rect l="0" t="0" r="r" b="b"/>
              <a:pathLst>
                <a:path w="21600" h="21600" extrusionOk="0">
                  <a:moveTo>
                    <a:pt x="21080" y="2241"/>
                  </a:moveTo>
                  <a:cubicBezTo>
                    <a:pt x="18824" y="2241"/>
                    <a:pt x="18824" y="2241"/>
                    <a:pt x="18824" y="2241"/>
                  </a:cubicBezTo>
                  <a:cubicBezTo>
                    <a:pt x="18824" y="538"/>
                    <a:pt x="18824" y="538"/>
                    <a:pt x="18824" y="538"/>
                  </a:cubicBezTo>
                  <a:cubicBezTo>
                    <a:pt x="18824" y="179"/>
                    <a:pt x="18564" y="0"/>
                    <a:pt x="18304" y="0"/>
                  </a:cubicBezTo>
                  <a:cubicBezTo>
                    <a:pt x="16222" y="0"/>
                    <a:pt x="16222" y="0"/>
                    <a:pt x="16222" y="0"/>
                  </a:cubicBezTo>
                  <a:cubicBezTo>
                    <a:pt x="15875" y="0"/>
                    <a:pt x="15701" y="179"/>
                    <a:pt x="15701" y="538"/>
                  </a:cubicBezTo>
                  <a:cubicBezTo>
                    <a:pt x="15701" y="2241"/>
                    <a:pt x="15701" y="2241"/>
                    <a:pt x="15701" y="2241"/>
                  </a:cubicBezTo>
                  <a:cubicBezTo>
                    <a:pt x="12752" y="2241"/>
                    <a:pt x="12752" y="2241"/>
                    <a:pt x="12752" y="2241"/>
                  </a:cubicBezTo>
                  <a:cubicBezTo>
                    <a:pt x="12752" y="538"/>
                    <a:pt x="12752" y="538"/>
                    <a:pt x="12752" y="538"/>
                  </a:cubicBezTo>
                  <a:cubicBezTo>
                    <a:pt x="12752" y="179"/>
                    <a:pt x="12492" y="0"/>
                    <a:pt x="12231" y="0"/>
                  </a:cubicBezTo>
                  <a:cubicBezTo>
                    <a:pt x="10149" y="0"/>
                    <a:pt x="10149" y="0"/>
                    <a:pt x="10149" y="0"/>
                  </a:cubicBezTo>
                  <a:cubicBezTo>
                    <a:pt x="9802" y="0"/>
                    <a:pt x="9629" y="179"/>
                    <a:pt x="9629" y="538"/>
                  </a:cubicBezTo>
                  <a:cubicBezTo>
                    <a:pt x="9629" y="2241"/>
                    <a:pt x="9629" y="2241"/>
                    <a:pt x="9629" y="2241"/>
                  </a:cubicBezTo>
                  <a:cubicBezTo>
                    <a:pt x="6680" y="2241"/>
                    <a:pt x="6680" y="2241"/>
                    <a:pt x="6680" y="2241"/>
                  </a:cubicBezTo>
                  <a:cubicBezTo>
                    <a:pt x="6680" y="538"/>
                    <a:pt x="6680" y="538"/>
                    <a:pt x="6680" y="538"/>
                  </a:cubicBezTo>
                  <a:cubicBezTo>
                    <a:pt x="6680" y="179"/>
                    <a:pt x="6419" y="0"/>
                    <a:pt x="6159" y="0"/>
                  </a:cubicBezTo>
                  <a:cubicBezTo>
                    <a:pt x="4077" y="0"/>
                    <a:pt x="4077" y="0"/>
                    <a:pt x="4077" y="0"/>
                  </a:cubicBezTo>
                  <a:cubicBezTo>
                    <a:pt x="3730" y="0"/>
                    <a:pt x="3557" y="179"/>
                    <a:pt x="3557" y="538"/>
                  </a:cubicBezTo>
                  <a:cubicBezTo>
                    <a:pt x="3557" y="2241"/>
                    <a:pt x="3557" y="2241"/>
                    <a:pt x="3557" y="2241"/>
                  </a:cubicBezTo>
                  <a:cubicBezTo>
                    <a:pt x="520" y="2241"/>
                    <a:pt x="520" y="2241"/>
                    <a:pt x="520" y="2241"/>
                  </a:cubicBezTo>
                  <a:cubicBezTo>
                    <a:pt x="260" y="2241"/>
                    <a:pt x="0" y="2510"/>
                    <a:pt x="0" y="2778"/>
                  </a:cubicBezTo>
                  <a:cubicBezTo>
                    <a:pt x="0" y="21062"/>
                    <a:pt x="0" y="21062"/>
                    <a:pt x="0" y="21062"/>
                  </a:cubicBezTo>
                  <a:cubicBezTo>
                    <a:pt x="0" y="21331"/>
                    <a:pt x="260" y="21600"/>
                    <a:pt x="520" y="21600"/>
                  </a:cubicBezTo>
                  <a:cubicBezTo>
                    <a:pt x="21080" y="21600"/>
                    <a:pt x="21080" y="21600"/>
                    <a:pt x="21080" y="21600"/>
                  </a:cubicBezTo>
                  <a:cubicBezTo>
                    <a:pt x="21340" y="21600"/>
                    <a:pt x="21600" y="21331"/>
                    <a:pt x="21600" y="21062"/>
                  </a:cubicBezTo>
                  <a:cubicBezTo>
                    <a:pt x="21600" y="2778"/>
                    <a:pt x="21600" y="2778"/>
                    <a:pt x="21600" y="2778"/>
                  </a:cubicBezTo>
                  <a:cubicBezTo>
                    <a:pt x="21600" y="2510"/>
                    <a:pt x="21340" y="2241"/>
                    <a:pt x="21080" y="2241"/>
                  </a:cubicBezTo>
                  <a:close/>
                  <a:moveTo>
                    <a:pt x="16742" y="1076"/>
                  </a:moveTo>
                  <a:cubicBezTo>
                    <a:pt x="17783" y="1076"/>
                    <a:pt x="17783" y="1076"/>
                    <a:pt x="17783" y="1076"/>
                  </a:cubicBezTo>
                  <a:cubicBezTo>
                    <a:pt x="17783" y="4212"/>
                    <a:pt x="17783" y="4212"/>
                    <a:pt x="17783" y="4212"/>
                  </a:cubicBezTo>
                  <a:cubicBezTo>
                    <a:pt x="16742" y="4212"/>
                    <a:pt x="16742" y="4212"/>
                    <a:pt x="16742" y="4212"/>
                  </a:cubicBezTo>
                  <a:lnTo>
                    <a:pt x="16742" y="1076"/>
                  </a:lnTo>
                  <a:close/>
                  <a:moveTo>
                    <a:pt x="10670" y="1076"/>
                  </a:moveTo>
                  <a:cubicBezTo>
                    <a:pt x="11711" y="1076"/>
                    <a:pt x="11711" y="1076"/>
                    <a:pt x="11711" y="1076"/>
                  </a:cubicBezTo>
                  <a:cubicBezTo>
                    <a:pt x="11711" y="2689"/>
                    <a:pt x="11711" y="2689"/>
                    <a:pt x="11711" y="2689"/>
                  </a:cubicBezTo>
                  <a:cubicBezTo>
                    <a:pt x="11711" y="2778"/>
                    <a:pt x="11711" y="2778"/>
                    <a:pt x="11711" y="2778"/>
                  </a:cubicBezTo>
                  <a:cubicBezTo>
                    <a:pt x="11711" y="2868"/>
                    <a:pt x="11711" y="2868"/>
                    <a:pt x="11711" y="2958"/>
                  </a:cubicBezTo>
                  <a:cubicBezTo>
                    <a:pt x="11711" y="4212"/>
                    <a:pt x="11711" y="4212"/>
                    <a:pt x="11711" y="4212"/>
                  </a:cubicBezTo>
                  <a:cubicBezTo>
                    <a:pt x="10670" y="4212"/>
                    <a:pt x="10670" y="4212"/>
                    <a:pt x="10670" y="4212"/>
                  </a:cubicBezTo>
                  <a:lnTo>
                    <a:pt x="10670" y="1076"/>
                  </a:lnTo>
                  <a:close/>
                  <a:moveTo>
                    <a:pt x="4598" y="1076"/>
                  </a:moveTo>
                  <a:cubicBezTo>
                    <a:pt x="5639" y="1076"/>
                    <a:pt x="5639" y="1076"/>
                    <a:pt x="5639" y="1076"/>
                  </a:cubicBezTo>
                  <a:cubicBezTo>
                    <a:pt x="5639" y="4212"/>
                    <a:pt x="5639" y="4212"/>
                    <a:pt x="5639" y="4212"/>
                  </a:cubicBezTo>
                  <a:cubicBezTo>
                    <a:pt x="4598" y="4212"/>
                    <a:pt x="4598" y="4212"/>
                    <a:pt x="4598" y="4212"/>
                  </a:cubicBezTo>
                  <a:lnTo>
                    <a:pt x="4598" y="1076"/>
                  </a:lnTo>
                  <a:close/>
                  <a:moveTo>
                    <a:pt x="20559" y="20524"/>
                  </a:moveTo>
                  <a:cubicBezTo>
                    <a:pt x="1041" y="20524"/>
                    <a:pt x="1041" y="20524"/>
                    <a:pt x="1041" y="20524"/>
                  </a:cubicBezTo>
                  <a:cubicBezTo>
                    <a:pt x="1041" y="3316"/>
                    <a:pt x="1041" y="3316"/>
                    <a:pt x="1041" y="3316"/>
                  </a:cubicBezTo>
                  <a:cubicBezTo>
                    <a:pt x="3557" y="3316"/>
                    <a:pt x="3557" y="3316"/>
                    <a:pt x="3557" y="3316"/>
                  </a:cubicBezTo>
                  <a:cubicBezTo>
                    <a:pt x="3557" y="4750"/>
                    <a:pt x="3557" y="4750"/>
                    <a:pt x="3557" y="4750"/>
                  </a:cubicBezTo>
                  <a:cubicBezTo>
                    <a:pt x="3557" y="5019"/>
                    <a:pt x="3730" y="5288"/>
                    <a:pt x="4077" y="5288"/>
                  </a:cubicBezTo>
                  <a:cubicBezTo>
                    <a:pt x="6159" y="5288"/>
                    <a:pt x="6159" y="5288"/>
                    <a:pt x="6159" y="5288"/>
                  </a:cubicBezTo>
                  <a:cubicBezTo>
                    <a:pt x="6419" y="5288"/>
                    <a:pt x="6680" y="5019"/>
                    <a:pt x="6680" y="4750"/>
                  </a:cubicBezTo>
                  <a:cubicBezTo>
                    <a:pt x="6680" y="3316"/>
                    <a:pt x="6680" y="3316"/>
                    <a:pt x="6680" y="3316"/>
                  </a:cubicBezTo>
                  <a:cubicBezTo>
                    <a:pt x="9629" y="3316"/>
                    <a:pt x="9629" y="3316"/>
                    <a:pt x="9629" y="3316"/>
                  </a:cubicBezTo>
                  <a:cubicBezTo>
                    <a:pt x="9629" y="4750"/>
                    <a:pt x="9629" y="4750"/>
                    <a:pt x="9629" y="4750"/>
                  </a:cubicBezTo>
                  <a:cubicBezTo>
                    <a:pt x="9629" y="5019"/>
                    <a:pt x="9802" y="5288"/>
                    <a:pt x="10149" y="5288"/>
                  </a:cubicBezTo>
                  <a:cubicBezTo>
                    <a:pt x="12231" y="5288"/>
                    <a:pt x="12231" y="5288"/>
                    <a:pt x="12231" y="5288"/>
                  </a:cubicBezTo>
                  <a:cubicBezTo>
                    <a:pt x="12492" y="5288"/>
                    <a:pt x="12752" y="5019"/>
                    <a:pt x="12752" y="4750"/>
                  </a:cubicBezTo>
                  <a:cubicBezTo>
                    <a:pt x="12752" y="3316"/>
                    <a:pt x="12752" y="3316"/>
                    <a:pt x="12752" y="3316"/>
                  </a:cubicBezTo>
                  <a:cubicBezTo>
                    <a:pt x="15701" y="3316"/>
                    <a:pt x="15701" y="3316"/>
                    <a:pt x="15701" y="3316"/>
                  </a:cubicBezTo>
                  <a:cubicBezTo>
                    <a:pt x="15701" y="4750"/>
                    <a:pt x="15701" y="4750"/>
                    <a:pt x="15701" y="4750"/>
                  </a:cubicBezTo>
                  <a:cubicBezTo>
                    <a:pt x="15701" y="5019"/>
                    <a:pt x="15875" y="5288"/>
                    <a:pt x="16222" y="5288"/>
                  </a:cubicBezTo>
                  <a:cubicBezTo>
                    <a:pt x="18304" y="5288"/>
                    <a:pt x="18304" y="5288"/>
                    <a:pt x="18304" y="5288"/>
                  </a:cubicBezTo>
                  <a:cubicBezTo>
                    <a:pt x="18564" y="5288"/>
                    <a:pt x="18824" y="5019"/>
                    <a:pt x="18824" y="4750"/>
                  </a:cubicBezTo>
                  <a:cubicBezTo>
                    <a:pt x="18824" y="3316"/>
                    <a:pt x="18824" y="3316"/>
                    <a:pt x="18824" y="3316"/>
                  </a:cubicBezTo>
                  <a:cubicBezTo>
                    <a:pt x="20559" y="3316"/>
                    <a:pt x="20559" y="3316"/>
                    <a:pt x="20559" y="3316"/>
                  </a:cubicBezTo>
                  <a:lnTo>
                    <a:pt x="20559" y="20524"/>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80" name="Shape 80"/>
            <p:cNvSpPr/>
            <p:nvPr/>
          </p:nvSpPr>
          <p:spPr>
            <a:xfrm>
              <a:off x="91334" y="184952"/>
              <a:ext cx="385891" cy="274005"/>
            </a:xfrm>
            <a:custGeom>
              <a:avLst/>
              <a:gdLst/>
              <a:ahLst/>
              <a:cxnLst>
                <a:cxn ang="0">
                  <a:pos x="wd2" y="hd2"/>
                </a:cxn>
                <a:cxn ang="5400000">
                  <a:pos x="wd2" y="hd2"/>
                </a:cxn>
                <a:cxn ang="10800000">
                  <a:pos x="wd2" y="hd2"/>
                </a:cxn>
                <a:cxn ang="16200000">
                  <a:pos x="wd2" y="hd2"/>
                </a:cxn>
              </a:cxnLst>
              <a:rect l="0" t="0" r="r" b="b"/>
              <a:pathLst>
                <a:path w="21600" h="21600" extrusionOk="0">
                  <a:moveTo>
                    <a:pt x="20833" y="0"/>
                  </a:moveTo>
                  <a:cubicBezTo>
                    <a:pt x="767" y="0"/>
                    <a:pt x="767" y="0"/>
                    <a:pt x="767" y="0"/>
                  </a:cubicBezTo>
                  <a:cubicBezTo>
                    <a:pt x="383" y="0"/>
                    <a:pt x="0" y="540"/>
                    <a:pt x="0" y="1080"/>
                  </a:cubicBezTo>
                  <a:cubicBezTo>
                    <a:pt x="0" y="20520"/>
                    <a:pt x="0" y="20520"/>
                    <a:pt x="0" y="20520"/>
                  </a:cubicBezTo>
                  <a:cubicBezTo>
                    <a:pt x="0" y="21060"/>
                    <a:pt x="383" y="21600"/>
                    <a:pt x="767" y="21600"/>
                  </a:cubicBezTo>
                  <a:cubicBezTo>
                    <a:pt x="20833" y="21600"/>
                    <a:pt x="20833" y="21600"/>
                    <a:pt x="20833" y="21600"/>
                  </a:cubicBezTo>
                  <a:cubicBezTo>
                    <a:pt x="21217" y="21600"/>
                    <a:pt x="21600" y="21060"/>
                    <a:pt x="21600" y="20520"/>
                  </a:cubicBezTo>
                  <a:cubicBezTo>
                    <a:pt x="21600" y="1080"/>
                    <a:pt x="21600" y="1080"/>
                    <a:pt x="21600" y="1080"/>
                  </a:cubicBezTo>
                  <a:cubicBezTo>
                    <a:pt x="21600" y="540"/>
                    <a:pt x="21217" y="0"/>
                    <a:pt x="20833" y="0"/>
                  </a:cubicBezTo>
                  <a:close/>
                  <a:moveTo>
                    <a:pt x="20066" y="19440"/>
                  </a:moveTo>
                  <a:cubicBezTo>
                    <a:pt x="1534" y="19440"/>
                    <a:pt x="1534" y="19440"/>
                    <a:pt x="1534" y="19440"/>
                  </a:cubicBezTo>
                  <a:cubicBezTo>
                    <a:pt x="1534" y="2160"/>
                    <a:pt x="1534" y="2160"/>
                    <a:pt x="1534" y="2160"/>
                  </a:cubicBezTo>
                  <a:cubicBezTo>
                    <a:pt x="20066" y="2160"/>
                    <a:pt x="20066" y="2160"/>
                    <a:pt x="20066" y="2160"/>
                  </a:cubicBezTo>
                  <a:lnTo>
                    <a:pt x="20066" y="1944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nvGrpSpPr>
          <p:cNvPr id="67" name="Group 67"/>
          <p:cNvGrpSpPr>
            <a:grpSpLocks noChangeAspect="1"/>
          </p:cNvGrpSpPr>
          <p:nvPr/>
        </p:nvGrpSpPr>
        <p:grpSpPr>
          <a:xfrm>
            <a:off x="934448" y="3659822"/>
            <a:ext cx="255515" cy="320040"/>
            <a:chOff x="0" y="0"/>
            <a:chExt cx="452106" cy="566274"/>
          </a:xfrm>
          <a:solidFill>
            <a:schemeClr val="bg1"/>
          </a:solidFill>
        </p:grpSpPr>
        <p:sp>
          <p:nvSpPr>
            <p:cNvPr id="62" name="Shape 62"/>
            <p:cNvSpPr/>
            <p:nvPr/>
          </p:nvSpPr>
          <p:spPr>
            <a:xfrm>
              <a:off x="0" y="0"/>
              <a:ext cx="452107" cy="566275"/>
            </a:xfrm>
            <a:custGeom>
              <a:avLst/>
              <a:gdLst/>
              <a:ahLst/>
              <a:cxnLst>
                <a:cxn ang="0">
                  <a:pos x="wd2" y="hd2"/>
                </a:cxn>
                <a:cxn ang="5400000">
                  <a:pos x="wd2" y="hd2"/>
                </a:cxn>
                <a:cxn ang="10800000">
                  <a:pos x="wd2" y="hd2"/>
                </a:cxn>
                <a:cxn ang="16200000">
                  <a:pos x="wd2" y="hd2"/>
                </a:cxn>
              </a:cxnLst>
              <a:rect l="0" t="0" r="r" b="b"/>
              <a:pathLst>
                <a:path w="21600" h="21600" extrusionOk="0">
                  <a:moveTo>
                    <a:pt x="655" y="21600"/>
                  </a:moveTo>
                  <a:cubicBezTo>
                    <a:pt x="20945" y="21600"/>
                    <a:pt x="20945" y="21600"/>
                    <a:pt x="20945" y="21600"/>
                  </a:cubicBezTo>
                  <a:cubicBezTo>
                    <a:pt x="21273" y="21600"/>
                    <a:pt x="21600" y="21339"/>
                    <a:pt x="21600" y="21077"/>
                  </a:cubicBezTo>
                  <a:cubicBezTo>
                    <a:pt x="21600" y="1568"/>
                    <a:pt x="21600" y="1568"/>
                    <a:pt x="21600" y="1568"/>
                  </a:cubicBezTo>
                  <a:cubicBezTo>
                    <a:pt x="21600" y="1306"/>
                    <a:pt x="21273" y="1045"/>
                    <a:pt x="20945" y="1045"/>
                  </a:cubicBezTo>
                  <a:cubicBezTo>
                    <a:pt x="15055" y="1045"/>
                    <a:pt x="15055" y="1045"/>
                    <a:pt x="15055" y="1045"/>
                  </a:cubicBezTo>
                  <a:cubicBezTo>
                    <a:pt x="15055" y="523"/>
                    <a:pt x="15055" y="523"/>
                    <a:pt x="15055" y="523"/>
                  </a:cubicBezTo>
                  <a:cubicBezTo>
                    <a:pt x="15055" y="174"/>
                    <a:pt x="14836" y="0"/>
                    <a:pt x="14400" y="0"/>
                  </a:cubicBezTo>
                  <a:cubicBezTo>
                    <a:pt x="7091" y="0"/>
                    <a:pt x="7091" y="0"/>
                    <a:pt x="7091" y="0"/>
                  </a:cubicBezTo>
                  <a:cubicBezTo>
                    <a:pt x="6764" y="0"/>
                    <a:pt x="6436" y="174"/>
                    <a:pt x="6436" y="523"/>
                  </a:cubicBezTo>
                  <a:cubicBezTo>
                    <a:pt x="6436" y="1045"/>
                    <a:pt x="6436" y="1045"/>
                    <a:pt x="6436" y="1045"/>
                  </a:cubicBezTo>
                  <a:cubicBezTo>
                    <a:pt x="655" y="1045"/>
                    <a:pt x="655" y="1045"/>
                    <a:pt x="655" y="1045"/>
                  </a:cubicBezTo>
                  <a:cubicBezTo>
                    <a:pt x="327" y="1045"/>
                    <a:pt x="0" y="1306"/>
                    <a:pt x="0" y="1568"/>
                  </a:cubicBezTo>
                  <a:cubicBezTo>
                    <a:pt x="0" y="21077"/>
                    <a:pt x="0" y="21077"/>
                    <a:pt x="0" y="21077"/>
                  </a:cubicBezTo>
                  <a:cubicBezTo>
                    <a:pt x="0" y="21339"/>
                    <a:pt x="327" y="21600"/>
                    <a:pt x="655" y="21600"/>
                  </a:cubicBezTo>
                  <a:close/>
                  <a:moveTo>
                    <a:pt x="7745" y="1045"/>
                  </a:moveTo>
                  <a:cubicBezTo>
                    <a:pt x="13745" y="1045"/>
                    <a:pt x="13745" y="1045"/>
                    <a:pt x="13745" y="1045"/>
                  </a:cubicBezTo>
                  <a:cubicBezTo>
                    <a:pt x="13745" y="4094"/>
                    <a:pt x="13745" y="4094"/>
                    <a:pt x="13745" y="4094"/>
                  </a:cubicBezTo>
                  <a:cubicBezTo>
                    <a:pt x="7745" y="4094"/>
                    <a:pt x="7745" y="4094"/>
                    <a:pt x="7745" y="4094"/>
                  </a:cubicBezTo>
                  <a:lnTo>
                    <a:pt x="7745" y="1045"/>
                  </a:lnTo>
                  <a:close/>
                  <a:moveTo>
                    <a:pt x="1309" y="2090"/>
                  </a:moveTo>
                  <a:cubicBezTo>
                    <a:pt x="6436" y="2090"/>
                    <a:pt x="6436" y="2090"/>
                    <a:pt x="6436" y="2090"/>
                  </a:cubicBezTo>
                  <a:cubicBezTo>
                    <a:pt x="6436" y="4616"/>
                    <a:pt x="6436" y="4616"/>
                    <a:pt x="6436" y="4616"/>
                  </a:cubicBezTo>
                  <a:cubicBezTo>
                    <a:pt x="6436" y="4877"/>
                    <a:pt x="6764" y="5139"/>
                    <a:pt x="7091" y="5139"/>
                  </a:cubicBezTo>
                  <a:cubicBezTo>
                    <a:pt x="14400" y="5139"/>
                    <a:pt x="14400" y="5139"/>
                    <a:pt x="14400" y="5139"/>
                  </a:cubicBezTo>
                  <a:cubicBezTo>
                    <a:pt x="14836" y="5139"/>
                    <a:pt x="15055" y="4877"/>
                    <a:pt x="15055" y="4616"/>
                  </a:cubicBezTo>
                  <a:cubicBezTo>
                    <a:pt x="15055" y="2090"/>
                    <a:pt x="15055" y="2090"/>
                    <a:pt x="15055" y="2090"/>
                  </a:cubicBezTo>
                  <a:cubicBezTo>
                    <a:pt x="20291" y="2090"/>
                    <a:pt x="20291" y="2090"/>
                    <a:pt x="20291" y="2090"/>
                  </a:cubicBezTo>
                  <a:cubicBezTo>
                    <a:pt x="20291" y="20555"/>
                    <a:pt x="20291" y="20555"/>
                    <a:pt x="20291" y="20555"/>
                  </a:cubicBezTo>
                  <a:cubicBezTo>
                    <a:pt x="1309" y="20555"/>
                    <a:pt x="1309" y="20555"/>
                    <a:pt x="1309" y="20555"/>
                  </a:cubicBezTo>
                  <a:lnTo>
                    <a:pt x="1309" y="209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3" name="Shape 63"/>
            <p:cNvSpPr/>
            <p:nvPr/>
          </p:nvSpPr>
          <p:spPr>
            <a:xfrm>
              <a:off x="134719" y="278571"/>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4" name="Shape 64"/>
            <p:cNvSpPr/>
            <p:nvPr/>
          </p:nvSpPr>
          <p:spPr>
            <a:xfrm>
              <a:off x="134719" y="187236"/>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5" name="Shape 65"/>
            <p:cNvSpPr/>
            <p:nvPr/>
          </p:nvSpPr>
          <p:spPr>
            <a:xfrm>
              <a:off x="134719" y="369906"/>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6" name="Shape 66"/>
            <p:cNvSpPr/>
            <p:nvPr/>
          </p:nvSpPr>
          <p:spPr>
            <a:xfrm>
              <a:off x="73068" y="91334"/>
              <a:ext cx="305972" cy="401873"/>
            </a:xfrm>
            <a:custGeom>
              <a:avLst/>
              <a:gdLst/>
              <a:ahLst/>
              <a:cxnLst>
                <a:cxn ang="0">
                  <a:pos x="wd2" y="hd2"/>
                </a:cxn>
                <a:cxn ang="5400000">
                  <a:pos x="wd2" y="hd2"/>
                </a:cxn>
                <a:cxn ang="10800000">
                  <a:pos x="wd2" y="hd2"/>
                </a:cxn>
                <a:cxn ang="16200000">
                  <a:pos x="wd2" y="hd2"/>
                </a:cxn>
              </a:cxnLst>
              <a:rect l="0" t="0" r="r" b="b"/>
              <a:pathLst>
                <a:path w="21600" h="21600" extrusionOk="0">
                  <a:moveTo>
                    <a:pt x="20633" y="0"/>
                  </a:moveTo>
                  <a:cubicBezTo>
                    <a:pt x="19988" y="0"/>
                    <a:pt x="19666" y="368"/>
                    <a:pt x="19666" y="736"/>
                  </a:cubicBezTo>
                  <a:cubicBezTo>
                    <a:pt x="19666" y="20127"/>
                    <a:pt x="19666" y="20127"/>
                    <a:pt x="19666" y="20127"/>
                  </a:cubicBezTo>
                  <a:cubicBezTo>
                    <a:pt x="1934" y="20127"/>
                    <a:pt x="1934" y="20127"/>
                    <a:pt x="1934" y="20127"/>
                  </a:cubicBezTo>
                  <a:cubicBezTo>
                    <a:pt x="1934" y="736"/>
                    <a:pt x="1934" y="736"/>
                    <a:pt x="1934" y="736"/>
                  </a:cubicBezTo>
                  <a:cubicBezTo>
                    <a:pt x="1934" y="368"/>
                    <a:pt x="1451" y="0"/>
                    <a:pt x="967" y="0"/>
                  </a:cubicBezTo>
                  <a:cubicBezTo>
                    <a:pt x="484" y="0"/>
                    <a:pt x="0" y="368"/>
                    <a:pt x="0" y="736"/>
                  </a:cubicBezTo>
                  <a:cubicBezTo>
                    <a:pt x="0" y="20864"/>
                    <a:pt x="0" y="20864"/>
                    <a:pt x="0" y="20864"/>
                  </a:cubicBezTo>
                  <a:cubicBezTo>
                    <a:pt x="0" y="21232"/>
                    <a:pt x="484" y="21600"/>
                    <a:pt x="967" y="21600"/>
                  </a:cubicBezTo>
                  <a:cubicBezTo>
                    <a:pt x="20633" y="21600"/>
                    <a:pt x="20633" y="21600"/>
                    <a:pt x="20633" y="21600"/>
                  </a:cubicBezTo>
                  <a:cubicBezTo>
                    <a:pt x="21116" y="21600"/>
                    <a:pt x="21600" y="21232"/>
                    <a:pt x="21600" y="20864"/>
                  </a:cubicBezTo>
                  <a:cubicBezTo>
                    <a:pt x="21600" y="736"/>
                    <a:pt x="21600" y="736"/>
                    <a:pt x="21600" y="736"/>
                  </a:cubicBezTo>
                  <a:cubicBezTo>
                    <a:pt x="21600" y="368"/>
                    <a:pt x="21116" y="0"/>
                    <a:pt x="20633" y="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nvGrpSpPr>
          <p:cNvPr id="70" name="Group 70"/>
          <p:cNvGrpSpPr>
            <a:grpSpLocks noChangeAspect="1"/>
          </p:cNvGrpSpPr>
          <p:nvPr/>
        </p:nvGrpSpPr>
        <p:grpSpPr>
          <a:xfrm>
            <a:off x="885181" y="5284144"/>
            <a:ext cx="354049" cy="228600"/>
            <a:chOff x="0" y="0"/>
            <a:chExt cx="579975" cy="374472"/>
          </a:xfrm>
          <a:solidFill>
            <a:schemeClr val="bg1"/>
          </a:solidFill>
        </p:grpSpPr>
        <p:sp>
          <p:nvSpPr>
            <p:cNvPr id="68" name="Shape 68"/>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9" name="Shape 69"/>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sp>
        <p:nvSpPr>
          <p:cNvPr id="31" name="TextBox 30"/>
          <p:cNvSpPr txBox="1"/>
          <p:nvPr/>
        </p:nvSpPr>
        <p:spPr>
          <a:xfrm>
            <a:off x="1666711" y="1934453"/>
            <a:ext cx="1048364"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chemeClr val="tx1"/>
                </a:solidFill>
                <a:effectLst/>
                <a:uFillTx/>
                <a:latin typeface="+mn-lt"/>
                <a:ea typeface="+mn-ea"/>
                <a:cs typeface="+mn-cs"/>
                <a:sym typeface="Helvetica Light"/>
              </a:rPr>
              <a:t>Federal:</a:t>
            </a:r>
          </a:p>
        </p:txBody>
      </p:sp>
      <p:sp>
        <p:nvSpPr>
          <p:cNvPr id="32" name="TextBox 31"/>
          <p:cNvSpPr txBox="1"/>
          <p:nvPr/>
        </p:nvSpPr>
        <p:spPr>
          <a:xfrm>
            <a:off x="1666711" y="3432735"/>
            <a:ext cx="1137472"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chemeClr val="tx1"/>
                </a:solidFill>
                <a:effectLst/>
                <a:uFillTx/>
                <a:latin typeface="+mn-lt"/>
                <a:ea typeface="+mn-ea"/>
                <a:cs typeface="+mn-cs"/>
                <a:sym typeface="Helvetica Light"/>
              </a:rPr>
              <a:t>Professional:</a:t>
            </a:r>
          </a:p>
        </p:txBody>
      </p:sp>
      <p:sp>
        <p:nvSpPr>
          <p:cNvPr id="33" name="TextBox 32"/>
          <p:cNvSpPr txBox="1"/>
          <p:nvPr/>
        </p:nvSpPr>
        <p:spPr>
          <a:xfrm>
            <a:off x="1666711" y="4946101"/>
            <a:ext cx="1048364"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chemeClr val="tx1"/>
                </a:solidFill>
                <a:effectLst/>
                <a:uFillTx/>
                <a:latin typeface="+mn-lt"/>
                <a:ea typeface="+mn-ea"/>
                <a:cs typeface="+mn-cs"/>
                <a:sym typeface="Helvetica Light"/>
              </a:rPr>
              <a:t>Institutional:</a:t>
            </a:r>
          </a:p>
        </p:txBody>
      </p:sp>
      <p:sp>
        <p:nvSpPr>
          <p:cNvPr id="90" name="TextBox 89"/>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Regulations and Norms</a:t>
            </a:r>
          </a:p>
        </p:txBody>
      </p:sp>
      <p:grpSp>
        <p:nvGrpSpPr>
          <p:cNvPr id="30" name="Group 29">
            <a:extLst>
              <a:ext uri="{FF2B5EF4-FFF2-40B4-BE49-F238E27FC236}">
                <a16:creationId xmlns:a16="http://schemas.microsoft.com/office/drawing/2014/main" id="{62E78BFF-8F68-4FB3-A7E7-EBF08B99FD08}"/>
              </a:ext>
            </a:extLst>
          </p:cNvPr>
          <p:cNvGrpSpPr/>
          <p:nvPr/>
        </p:nvGrpSpPr>
        <p:grpSpPr>
          <a:xfrm>
            <a:off x="727404" y="5099857"/>
            <a:ext cx="640080" cy="640080"/>
            <a:chOff x="761876" y="5075309"/>
            <a:chExt cx="640080" cy="640080"/>
          </a:xfrm>
          <a:solidFill>
            <a:srgbClr val="002060"/>
          </a:solidFill>
        </p:grpSpPr>
        <p:sp>
          <p:nvSpPr>
            <p:cNvPr id="36" name="Shape 126">
              <a:extLst>
                <a:ext uri="{FF2B5EF4-FFF2-40B4-BE49-F238E27FC236}">
                  <a16:creationId xmlns:a16="http://schemas.microsoft.com/office/drawing/2014/main" id="{5686C6D8-6312-4A33-B60C-73C58E1A70CB}"/>
                </a:ext>
              </a:extLst>
            </p:cNvPr>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grpSp>
          <p:nvGrpSpPr>
            <p:cNvPr id="38" name="Group 70">
              <a:extLst>
                <a:ext uri="{FF2B5EF4-FFF2-40B4-BE49-F238E27FC236}">
                  <a16:creationId xmlns:a16="http://schemas.microsoft.com/office/drawing/2014/main" id="{192E136D-2C35-427F-94CC-49C4B1BDA58D}"/>
                </a:ext>
              </a:extLst>
            </p:cNvPr>
            <p:cNvGrpSpPr>
              <a:grpSpLocks noChangeAspect="1"/>
            </p:cNvGrpSpPr>
            <p:nvPr/>
          </p:nvGrpSpPr>
          <p:grpSpPr>
            <a:xfrm>
              <a:off x="904892" y="5255569"/>
              <a:ext cx="354049" cy="228600"/>
              <a:chOff x="0" y="0"/>
              <a:chExt cx="579975" cy="374472"/>
            </a:xfrm>
            <a:grpFill/>
          </p:grpSpPr>
          <p:sp>
            <p:nvSpPr>
              <p:cNvPr id="39" name="Shape 68">
                <a:extLst>
                  <a:ext uri="{FF2B5EF4-FFF2-40B4-BE49-F238E27FC236}">
                    <a16:creationId xmlns:a16="http://schemas.microsoft.com/office/drawing/2014/main" id="{8407F413-A7D7-4689-B086-000C08FED6F6}"/>
                  </a:ext>
                </a:extLst>
              </p:cNvPr>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41" name="Shape 69">
                <a:extLst>
                  <a:ext uri="{FF2B5EF4-FFF2-40B4-BE49-F238E27FC236}">
                    <a16:creationId xmlns:a16="http://schemas.microsoft.com/office/drawing/2014/main" id="{877F41BF-0223-44E1-B761-2F631ED4D614}"/>
                  </a:ext>
                </a:extLst>
              </p:cNvPr>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sp>
        <p:nvSpPr>
          <p:cNvPr id="43" name="Shape 126">
            <a:extLst>
              <a:ext uri="{FF2B5EF4-FFF2-40B4-BE49-F238E27FC236}">
                <a16:creationId xmlns:a16="http://schemas.microsoft.com/office/drawing/2014/main" id="{B49A6BF2-BA4F-499C-ADFD-05CD762E23E7}"/>
              </a:ext>
            </a:extLst>
          </p:cNvPr>
          <p:cNvSpPr>
            <a:spLocks noChangeAspect="1"/>
          </p:cNvSpPr>
          <p:nvPr/>
        </p:nvSpPr>
        <p:spPr>
          <a:xfrm>
            <a:off x="742165" y="3499802"/>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sp>
        <p:nvSpPr>
          <p:cNvPr id="44" name="Shape 126">
            <a:extLst>
              <a:ext uri="{FF2B5EF4-FFF2-40B4-BE49-F238E27FC236}">
                <a16:creationId xmlns:a16="http://schemas.microsoft.com/office/drawing/2014/main" id="{0BFDAE9A-0A6D-4DC6-8EBA-B086C686DA80}"/>
              </a:ext>
            </a:extLst>
          </p:cNvPr>
          <p:cNvSpPr>
            <a:spLocks noChangeAspect="1"/>
          </p:cNvSpPr>
          <p:nvPr/>
        </p:nvSpPr>
        <p:spPr>
          <a:xfrm>
            <a:off x="742165" y="1987381"/>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pic>
        <p:nvPicPr>
          <p:cNvPr id="3" name="sbc148cd036741fda12dbeadd2161572">
            <a:extLst>
              <a:ext uri="{FF2B5EF4-FFF2-40B4-BE49-F238E27FC236}">
                <a16:creationId xmlns:a16="http://schemas.microsoft.com/office/drawing/2014/main" id="{C7FEDAEC-6DE0-9351-1B45-224B41FBA108}"/>
              </a:ext>
            </a:extLst>
          </p:cNvPr>
          <p:cNvPicPr>
            <a:picLocks/>
          </p:cNvPicPr>
          <p:nvPr/>
        </p:nvPicPr>
        <p:blipFill>
          <a:blip r:embed="rId4"/>
          <a:stretch>
            <a:fillRect/>
          </a:stretch>
        </p:blipFill>
        <p:spPr>
          <a:xfrm>
            <a:off x="7444761" y="3735"/>
            <a:ext cx="4747239" cy="6858000"/>
          </a:xfrm>
          <a:prstGeom prst="rect">
            <a:avLst/>
          </a:prstGeom>
        </p:spPr>
      </p:pic>
    </p:spTree>
    <p:custDataLst>
      <p:tags r:id="rId1"/>
    </p:custDataLst>
    <p:extLst>
      <p:ext uri="{BB962C8B-B14F-4D97-AF65-F5344CB8AC3E}">
        <p14:creationId xmlns:p14="http://schemas.microsoft.com/office/powerpoint/2010/main" val="5197037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a:xfrm flipH="1">
            <a:off x="662073" y="2711210"/>
            <a:ext cx="4513429" cy="684000"/>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dirty="0">
                <a:solidFill>
                  <a:schemeClr val="bg1">
                    <a:lumMod val="50000"/>
                  </a:schemeClr>
                </a:solidFill>
                <a:latin typeface="Lato" panose="020F0502020204030203" pitchFamily="34" charset="0"/>
                <a:cs typeface="Lato Light"/>
              </a:rPr>
              <a:t>Manipulating research materials, equipment, or processes, or changing or omitting data or results that the research is not accurately represented in the research record.</a:t>
            </a:r>
          </a:p>
        </p:txBody>
      </p:sp>
      <p:sp>
        <p:nvSpPr>
          <p:cNvPr id="8" name="Text Placeholder 3"/>
          <p:cNvSpPr txBox="1">
            <a:spLocks/>
          </p:cNvSpPr>
          <p:nvPr/>
        </p:nvSpPr>
        <p:spPr>
          <a:xfrm>
            <a:off x="662075" y="2481537"/>
            <a:ext cx="3529584" cy="299881"/>
          </a:xfrm>
          <a:prstGeom prst="rect">
            <a:avLst/>
          </a:prstGeom>
        </p:spPr>
        <p:txBody>
          <a:bodyPr lIns="91440" tIns="45720" rIns="91440" bIns="4572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100" dirty="0">
                <a:solidFill>
                  <a:schemeClr val="tx1"/>
                </a:solidFill>
                <a:latin typeface="Lato" panose="020F0502020204030203" pitchFamily="34" charset="0"/>
                <a:cs typeface="Lato Light" charset="0"/>
              </a:rPr>
              <a:t>Falsification of data</a:t>
            </a:r>
          </a:p>
        </p:txBody>
      </p:sp>
      <p:sp>
        <p:nvSpPr>
          <p:cNvPr id="9" name="Text Placeholder 1"/>
          <p:cNvSpPr txBox="1">
            <a:spLocks/>
          </p:cNvSpPr>
          <p:nvPr/>
        </p:nvSpPr>
        <p:spPr>
          <a:xfrm flipH="1">
            <a:off x="662074" y="4821945"/>
            <a:ext cx="4513429" cy="684000"/>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dirty="0">
                <a:solidFill>
                  <a:schemeClr val="bg1">
                    <a:lumMod val="50000"/>
                  </a:schemeClr>
                </a:solidFill>
                <a:latin typeface="Lato" panose="020F0502020204030203" pitchFamily="34" charset="0"/>
                <a:cs typeface="Lato Light"/>
              </a:rPr>
              <a:t>The appropriation of another person’s ideas, processes, results, or works without giving proper appropriate credit.</a:t>
            </a:r>
          </a:p>
          <a:p>
            <a:pPr marL="0" indent="0">
              <a:spcBef>
                <a:spcPts val="0"/>
              </a:spcBef>
              <a:buNone/>
            </a:pPr>
            <a:r>
              <a:rPr lang="en-US" sz="1600" b="0" i="0" dirty="0">
                <a:solidFill>
                  <a:srgbClr val="000000"/>
                </a:solidFill>
                <a:effectLst/>
                <a:latin typeface="Times New Roman" panose="02020603050405020304" pitchFamily="18" charset="0"/>
              </a:rPr>
              <a:t> </a:t>
            </a:r>
            <a:endParaRPr lang="en-US" sz="2100" dirty="0">
              <a:solidFill>
                <a:schemeClr val="bg1">
                  <a:lumMod val="50000"/>
                </a:schemeClr>
              </a:solidFill>
              <a:cs typeface="Lato Light"/>
            </a:endParaRPr>
          </a:p>
        </p:txBody>
      </p:sp>
      <p:sp>
        <p:nvSpPr>
          <p:cNvPr id="10" name="Text Placeholder 3"/>
          <p:cNvSpPr txBox="1">
            <a:spLocks/>
          </p:cNvSpPr>
          <p:nvPr/>
        </p:nvSpPr>
        <p:spPr>
          <a:xfrm>
            <a:off x="662075" y="4591309"/>
            <a:ext cx="3529584" cy="299881"/>
          </a:xfrm>
          <a:prstGeom prst="rect">
            <a:avLst/>
          </a:prstGeom>
        </p:spPr>
        <p:txBody>
          <a:bodyPr lIns="91440" tIns="45720" rIns="91440" bIns="4572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100" b="1" dirty="0">
                <a:solidFill>
                  <a:schemeClr val="tx1"/>
                </a:solidFill>
                <a:latin typeface="Lato" panose="020F0502020204030203" pitchFamily="34" charset="0"/>
                <a:cs typeface="Lato Light" charset="0"/>
              </a:rPr>
              <a:t>Plagiarism</a:t>
            </a:r>
          </a:p>
        </p:txBody>
      </p:sp>
      <p:sp>
        <p:nvSpPr>
          <p:cNvPr id="19" name="Text Placeholder 1"/>
          <p:cNvSpPr txBox="1">
            <a:spLocks/>
          </p:cNvSpPr>
          <p:nvPr/>
        </p:nvSpPr>
        <p:spPr>
          <a:xfrm flipH="1">
            <a:off x="662074" y="1533728"/>
            <a:ext cx="4513429" cy="684000"/>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dirty="0">
                <a:solidFill>
                  <a:schemeClr val="bg1">
                    <a:lumMod val="50000"/>
                  </a:schemeClr>
                </a:solidFill>
                <a:latin typeface="Lato" panose="020F0502020204030203" pitchFamily="34" charset="0"/>
                <a:cs typeface="Lato Light"/>
              </a:rPr>
              <a:t>Making up data or results and recording or reporting them.</a:t>
            </a:r>
          </a:p>
        </p:txBody>
      </p:sp>
      <p:sp>
        <p:nvSpPr>
          <p:cNvPr id="20" name="Text Placeholder 3"/>
          <p:cNvSpPr txBox="1">
            <a:spLocks/>
          </p:cNvSpPr>
          <p:nvPr/>
        </p:nvSpPr>
        <p:spPr>
          <a:xfrm>
            <a:off x="662075" y="1271433"/>
            <a:ext cx="3529584" cy="299881"/>
          </a:xfrm>
          <a:prstGeom prst="rect">
            <a:avLst/>
          </a:prstGeom>
        </p:spPr>
        <p:txBody>
          <a:bodyPr lIns="91440" tIns="45720" rIns="91440" bIns="4572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100" dirty="0">
                <a:solidFill>
                  <a:schemeClr val="tx1"/>
                </a:solidFill>
                <a:latin typeface="Lato" panose="020F0502020204030203" pitchFamily="34" charset="0"/>
                <a:cs typeface="Lato Light" charset="0"/>
              </a:rPr>
              <a:t>Fabrication of data</a:t>
            </a:r>
          </a:p>
        </p:txBody>
      </p:sp>
      <p:sp>
        <p:nvSpPr>
          <p:cNvPr id="3" name="Title 2">
            <a:extLst>
              <a:ext uri="{FF2B5EF4-FFF2-40B4-BE49-F238E27FC236}">
                <a16:creationId xmlns:a16="http://schemas.microsoft.com/office/drawing/2014/main" id="{8E934BE4-490E-A141-40A7-5F7C525A3210}"/>
              </a:ext>
            </a:extLst>
          </p:cNvPr>
          <p:cNvSpPr>
            <a:spLocks noGrp="1"/>
          </p:cNvSpPr>
          <p:nvPr>
            <p:ph type="title"/>
          </p:nvPr>
        </p:nvSpPr>
        <p:spPr>
          <a:xfrm>
            <a:off x="704605" y="226901"/>
            <a:ext cx="5443603" cy="1143000"/>
          </a:xfrm>
        </p:spPr>
        <p:txBody>
          <a:bodyPr>
            <a:normAutofit/>
          </a:bodyPr>
          <a:lstStyle/>
          <a:p>
            <a:r>
              <a:rPr lang="en-US" sz="3600" dirty="0">
                <a:latin typeface="Lato" panose="020F0502020204030203" pitchFamily="34" charset="0"/>
              </a:rPr>
              <a:t>Federal: FFP</a:t>
            </a:r>
          </a:p>
        </p:txBody>
      </p:sp>
      <p:pic>
        <p:nvPicPr>
          <p:cNvPr id="4" name="Picture 3">
            <a:extLst>
              <a:ext uri="{FF2B5EF4-FFF2-40B4-BE49-F238E27FC236}">
                <a16:creationId xmlns:a16="http://schemas.microsoft.com/office/drawing/2014/main" id="{EFE044F1-AA47-DA65-A245-1BCF2AD12A0E}"/>
              </a:ext>
            </a:extLst>
          </p:cNvPr>
          <p:cNvPicPr>
            <a:picLocks noChangeAspect="1"/>
          </p:cNvPicPr>
          <p:nvPr/>
        </p:nvPicPr>
        <p:blipFill>
          <a:blip r:embed="rId4"/>
          <a:stretch>
            <a:fillRect/>
          </a:stretch>
        </p:blipFill>
        <p:spPr>
          <a:xfrm>
            <a:off x="6382368" y="64912"/>
            <a:ext cx="4963887" cy="3474720"/>
          </a:xfrm>
          <a:prstGeom prst="rect">
            <a:avLst/>
          </a:prstGeom>
        </p:spPr>
      </p:pic>
      <p:pic>
        <p:nvPicPr>
          <p:cNvPr id="15" name="Picture 14">
            <a:extLst>
              <a:ext uri="{FF2B5EF4-FFF2-40B4-BE49-F238E27FC236}">
                <a16:creationId xmlns:a16="http://schemas.microsoft.com/office/drawing/2014/main" id="{D5EB333F-9666-3500-67E8-0FF092E5C34A}"/>
              </a:ext>
            </a:extLst>
          </p:cNvPr>
          <p:cNvPicPr>
            <a:picLocks noChangeAspect="1"/>
          </p:cNvPicPr>
          <p:nvPr/>
        </p:nvPicPr>
        <p:blipFill>
          <a:blip r:embed="rId5"/>
          <a:stretch>
            <a:fillRect/>
          </a:stretch>
        </p:blipFill>
        <p:spPr>
          <a:xfrm>
            <a:off x="7405046" y="2737312"/>
            <a:ext cx="3480807" cy="609653"/>
          </a:xfrm>
          <a:prstGeom prst="rect">
            <a:avLst/>
          </a:prstGeom>
        </p:spPr>
      </p:pic>
      <p:pic>
        <p:nvPicPr>
          <p:cNvPr id="23" name="Picture 22">
            <a:extLst>
              <a:ext uri="{FF2B5EF4-FFF2-40B4-BE49-F238E27FC236}">
                <a16:creationId xmlns:a16="http://schemas.microsoft.com/office/drawing/2014/main" id="{C3CFECAB-90EB-4444-B06C-D3B43616D760}"/>
              </a:ext>
            </a:extLst>
          </p:cNvPr>
          <p:cNvPicPr>
            <a:picLocks noChangeAspect="1"/>
          </p:cNvPicPr>
          <p:nvPr/>
        </p:nvPicPr>
        <p:blipFill>
          <a:blip r:embed="rId6"/>
          <a:stretch>
            <a:fillRect/>
          </a:stretch>
        </p:blipFill>
        <p:spPr>
          <a:xfrm>
            <a:off x="5530562" y="3459338"/>
            <a:ext cx="3333750" cy="3333750"/>
          </a:xfrm>
          <a:prstGeom prst="rect">
            <a:avLst/>
          </a:prstGeom>
        </p:spPr>
      </p:pic>
      <p:pic>
        <p:nvPicPr>
          <p:cNvPr id="27" name="Picture 26">
            <a:extLst>
              <a:ext uri="{FF2B5EF4-FFF2-40B4-BE49-F238E27FC236}">
                <a16:creationId xmlns:a16="http://schemas.microsoft.com/office/drawing/2014/main" id="{50088617-0BFF-CE09-BC7C-D5AFA2B2281C}"/>
              </a:ext>
            </a:extLst>
          </p:cNvPr>
          <p:cNvPicPr>
            <a:picLocks noChangeAspect="1"/>
          </p:cNvPicPr>
          <p:nvPr/>
        </p:nvPicPr>
        <p:blipFill>
          <a:blip r:embed="rId7"/>
          <a:stretch>
            <a:fillRect/>
          </a:stretch>
        </p:blipFill>
        <p:spPr>
          <a:xfrm>
            <a:off x="8848110" y="3459338"/>
            <a:ext cx="3333750" cy="3333750"/>
          </a:xfrm>
          <a:prstGeom prst="rect">
            <a:avLst/>
          </a:prstGeom>
        </p:spPr>
      </p:pic>
      <p:sp>
        <p:nvSpPr>
          <p:cNvPr id="26" name="TextBox 25">
            <a:extLst>
              <a:ext uri="{FF2B5EF4-FFF2-40B4-BE49-F238E27FC236}">
                <a16:creationId xmlns:a16="http://schemas.microsoft.com/office/drawing/2014/main" id="{3DE72CC5-CBEE-DF78-02E3-1138CD9AD3CD}"/>
              </a:ext>
            </a:extLst>
          </p:cNvPr>
          <p:cNvSpPr txBox="1"/>
          <p:nvPr/>
        </p:nvSpPr>
        <p:spPr>
          <a:xfrm>
            <a:off x="6735042" y="6577445"/>
            <a:ext cx="4258540" cy="246221"/>
          </a:xfrm>
          <a:prstGeom prst="rect">
            <a:avLst/>
          </a:prstGeom>
          <a:noFill/>
        </p:spPr>
        <p:txBody>
          <a:bodyPr wrap="square" rtlCol="0">
            <a:spAutoFit/>
          </a:bodyPr>
          <a:lstStyle/>
          <a:p>
            <a:r>
              <a:rPr lang="en-US" sz="1000" dirty="0"/>
              <a:t>https://ori.hhs.gov/education/products/RIandImages/guidelines/list.html</a:t>
            </a:r>
          </a:p>
        </p:txBody>
      </p:sp>
      <p:sp>
        <p:nvSpPr>
          <p:cNvPr id="30" name="TextBox 29">
            <a:extLst>
              <a:ext uri="{FF2B5EF4-FFF2-40B4-BE49-F238E27FC236}">
                <a16:creationId xmlns:a16="http://schemas.microsoft.com/office/drawing/2014/main" id="{F439C4C2-8A7A-0455-D67A-303539F755F1}"/>
              </a:ext>
            </a:extLst>
          </p:cNvPr>
          <p:cNvSpPr txBox="1"/>
          <p:nvPr/>
        </p:nvSpPr>
        <p:spPr>
          <a:xfrm>
            <a:off x="1615073" y="6378434"/>
            <a:ext cx="2988099" cy="307777"/>
          </a:xfrm>
          <a:prstGeom prst="rect">
            <a:avLst/>
          </a:prstGeom>
          <a:noFill/>
        </p:spPr>
        <p:txBody>
          <a:bodyPr wrap="square" rtlCol="0">
            <a:spAutoFit/>
          </a:bodyPr>
          <a:lstStyle/>
          <a:p>
            <a:r>
              <a:rPr lang="en-US" sz="1400" dirty="0">
                <a:solidFill>
                  <a:schemeClr val="bg1">
                    <a:lumMod val="50000"/>
                  </a:schemeClr>
                </a:solidFill>
              </a:rPr>
              <a:t>Source:  42 CFR § 93.103</a:t>
            </a:r>
          </a:p>
        </p:txBody>
      </p:sp>
    </p:spTree>
    <p:custDataLst>
      <p:tags r:id="rId1"/>
    </p:custDataLst>
    <p:extLst>
      <p:ext uri="{BB962C8B-B14F-4D97-AF65-F5344CB8AC3E}">
        <p14:creationId xmlns:p14="http://schemas.microsoft.com/office/powerpoint/2010/main" val="1787985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6c0b69d8d384d79b36815b7bfb70e5c">
            <a:extLst>
              <a:ext uri="{FF2B5EF4-FFF2-40B4-BE49-F238E27FC236}">
                <a16:creationId xmlns:a16="http://schemas.microsoft.com/office/drawing/2014/main" id="{11504EAB-2471-9F4B-E0CE-E49F825D7DFE}"/>
              </a:ext>
            </a:extLst>
          </p:cNvPr>
          <p:cNvPicPr>
            <a:picLocks noChangeAspect="1"/>
          </p:cNvPicPr>
          <p:nvPr/>
        </p:nvPicPr>
        <p:blipFill>
          <a:blip r:embed="rId4"/>
          <a:stretch>
            <a:fillRect/>
          </a:stretch>
        </p:blipFill>
        <p:spPr>
          <a:xfrm>
            <a:off x="-36116" y="-1490189"/>
            <a:ext cx="12192000" cy="6858000"/>
          </a:xfrm>
          <a:prstGeom prst="rect">
            <a:avLst/>
          </a:prstGeom>
        </p:spPr>
      </p:pic>
      <p:sp>
        <p:nvSpPr>
          <p:cNvPr id="4" name="Rectangle 3"/>
          <p:cNvSpPr/>
          <p:nvPr/>
        </p:nvSpPr>
        <p:spPr>
          <a:xfrm>
            <a:off x="576072" y="4005072"/>
            <a:ext cx="10967625" cy="2395727"/>
          </a:xfrm>
          <a:prstGeom prst="rect">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Light" charset="0"/>
            </a:endParaRPr>
          </a:p>
        </p:txBody>
      </p:sp>
      <p:sp>
        <p:nvSpPr>
          <p:cNvPr id="5" name="Text Placeholder 1"/>
          <p:cNvSpPr txBox="1">
            <a:spLocks/>
          </p:cNvSpPr>
          <p:nvPr/>
        </p:nvSpPr>
        <p:spPr>
          <a:xfrm flipH="1">
            <a:off x="7397405" y="4919189"/>
            <a:ext cx="3547491" cy="1110135"/>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100" dirty="0">
                <a:solidFill>
                  <a:schemeClr val="bg1"/>
                </a:solidFill>
                <a:cs typeface="Lato Light"/>
              </a:rPr>
              <a:t>Analyze a recent case.</a:t>
            </a:r>
          </a:p>
        </p:txBody>
      </p:sp>
      <p:sp>
        <p:nvSpPr>
          <p:cNvPr id="6" name="Text Placeholder 3"/>
          <p:cNvSpPr txBox="1">
            <a:spLocks/>
          </p:cNvSpPr>
          <p:nvPr/>
        </p:nvSpPr>
        <p:spPr>
          <a:xfrm>
            <a:off x="7397408" y="4619310"/>
            <a:ext cx="3544419" cy="299881"/>
          </a:xfrm>
          <a:prstGeom prst="rect">
            <a:avLst/>
          </a:prstGeom>
        </p:spPr>
        <p:txBody>
          <a:bodyPr lIns="91440" tIns="45720" rIns="91440" bIns="4572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100" b="1" dirty="0">
                <a:solidFill>
                  <a:schemeClr val="bg1"/>
                </a:solidFill>
                <a:cs typeface="Lato Light" charset="0"/>
              </a:rPr>
              <a:t>Case Study</a:t>
            </a:r>
          </a:p>
        </p:txBody>
      </p:sp>
      <p:sp>
        <p:nvSpPr>
          <p:cNvPr id="9" name="Text Placeholder 1"/>
          <p:cNvSpPr txBox="1">
            <a:spLocks/>
          </p:cNvSpPr>
          <p:nvPr/>
        </p:nvSpPr>
        <p:spPr>
          <a:xfrm flipH="1">
            <a:off x="1900204" y="4919189"/>
            <a:ext cx="3547491" cy="1110135"/>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100" dirty="0">
                <a:solidFill>
                  <a:schemeClr val="bg1"/>
                </a:solidFill>
                <a:cs typeface="Lato Light"/>
              </a:rPr>
              <a:t>10 year review of plagiarism in grant proposals.</a:t>
            </a:r>
          </a:p>
        </p:txBody>
      </p:sp>
      <p:sp>
        <p:nvSpPr>
          <p:cNvPr id="10" name="Text Placeholder 3"/>
          <p:cNvSpPr txBox="1">
            <a:spLocks/>
          </p:cNvSpPr>
          <p:nvPr/>
        </p:nvSpPr>
        <p:spPr>
          <a:xfrm>
            <a:off x="1900207" y="4619310"/>
            <a:ext cx="3544419" cy="299881"/>
          </a:xfrm>
          <a:prstGeom prst="rect">
            <a:avLst/>
          </a:prstGeom>
        </p:spPr>
        <p:txBody>
          <a:bodyPr lIns="91440" tIns="45720" rIns="91440" bIns="4572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100" b="1" dirty="0">
                <a:solidFill>
                  <a:schemeClr val="bg1"/>
                </a:solidFill>
                <a:cs typeface="Lato Light" charset="0"/>
              </a:rPr>
              <a:t>NSF findings</a:t>
            </a:r>
          </a:p>
        </p:txBody>
      </p:sp>
      <p:cxnSp>
        <p:nvCxnSpPr>
          <p:cNvPr id="20" name="Straight Connector 19"/>
          <p:cNvCxnSpPr/>
          <p:nvPr/>
        </p:nvCxnSpPr>
        <p:spPr>
          <a:xfrm>
            <a:off x="5953125" y="4697376"/>
            <a:ext cx="0" cy="1005840"/>
          </a:xfrm>
          <a:prstGeom prst="line">
            <a:avLst/>
          </a:prstGeom>
          <a:ln w="12700" cmpd="sng">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2" name="Text Placeholder 3"/>
          <p:cNvSpPr txBox="1">
            <a:spLocks/>
          </p:cNvSpPr>
          <p:nvPr/>
        </p:nvSpPr>
        <p:spPr>
          <a:xfrm>
            <a:off x="971908" y="4602382"/>
            <a:ext cx="757069" cy="1120200"/>
          </a:xfrm>
          <a:prstGeom prst="rect">
            <a:avLst/>
          </a:prstGeom>
        </p:spPr>
        <p:txBody>
          <a:bodyPr lIns="91440" tIns="45720" rIns="91440" bIns="4572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7200" b="1" dirty="0">
                <a:solidFill>
                  <a:schemeClr val="tx2">
                    <a:lumMod val="40000"/>
                    <a:lumOff val="60000"/>
                  </a:schemeClr>
                </a:solidFill>
                <a:latin typeface="+mj-lt"/>
                <a:cs typeface="Prata"/>
              </a:rPr>
              <a:t>1</a:t>
            </a:r>
          </a:p>
        </p:txBody>
      </p:sp>
      <p:sp>
        <p:nvSpPr>
          <p:cNvPr id="23" name="Text Placeholder 3"/>
          <p:cNvSpPr txBox="1">
            <a:spLocks/>
          </p:cNvSpPr>
          <p:nvPr/>
        </p:nvSpPr>
        <p:spPr>
          <a:xfrm>
            <a:off x="6466605" y="4602382"/>
            <a:ext cx="757069" cy="1120200"/>
          </a:xfrm>
          <a:prstGeom prst="rect">
            <a:avLst/>
          </a:prstGeom>
        </p:spPr>
        <p:txBody>
          <a:bodyPr lIns="91440" tIns="45720" rIns="91440" bIns="4572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7200" b="1" dirty="0">
                <a:solidFill>
                  <a:schemeClr val="tx2">
                    <a:lumMod val="40000"/>
                    <a:lumOff val="60000"/>
                  </a:schemeClr>
                </a:solidFill>
                <a:latin typeface="+mj-lt"/>
                <a:cs typeface="Prata"/>
              </a:rPr>
              <a:t>2</a:t>
            </a:r>
          </a:p>
        </p:txBody>
      </p:sp>
    </p:spTree>
    <p:custDataLst>
      <p:tags r:id="rId1"/>
    </p:custDataLst>
    <p:extLst>
      <p:ext uri="{BB962C8B-B14F-4D97-AF65-F5344CB8AC3E}">
        <p14:creationId xmlns:p14="http://schemas.microsoft.com/office/powerpoint/2010/main" val="3320790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Lato" panose="020F0502020204030203" pitchFamily="34" charset="0"/>
              </a:rPr>
              <a:t>NSF:</a:t>
            </a:r>
          </a:p>
        </p:txBody>
      </p:sp>
      <p:sp>
        <p:nvSpPr>
          <p:cNvPr id="42" name="Rectangle 41"/>
          <p:cNvSpPr/>
          <p:nvPr/>
        </p:nvSpPr>
        <p:spPr>
          <a:xfrm>
            <a:off x="740664" y="1124711"/>
            <a:ext cx="10345415" cy="782913"/>
          </a:xfrm>
          <a:prstGeom prst="rect">
            <a:avLst/>
          </a:prstGeom>
        </p:spPr>
        <p:txBody>
          <a:bodyPr wrap="square" lIns="121891" tIns="60945" rIns="121891" bIns="60945">
            <a:noAutofit/>
          </a:bodyPr>
          <a:lstStyle/>
          <a:p>
            <a:r>
              <a:rPr lang="en-US" sz="2000" dirty="0">
                <a:solidFill>
                  <a:schemeClr val="bg1">
                    <a:lumMod val="50000"/>
                  </a:schemeClr>
                </a:solidFill>
                <a:latin typeface="Lato" panose="020F0502020204030203" pitchFamily="34" charset="0"/>
                <a:cs typeface="Open Sans"/>
              </a:rPr>
              <a:t>From 2007-2017, NSF analyzed acts of plagiarism in 320 NSF proposals. This examination included 134 cases, 137 subjects, 106 unique institutions.</a:t>
            </a:r>
          </a:p>
        </p:txBody>
      </p:sp>
      <p:sp>
        <p:nvSpPr>
          <p:cNvPr id="45" name="TextBox 44"/>
          <p:cNvSpPr txBox="1"/>
          <p:nvPr/>
        </p:nvSpPr>
        <p:spPr>
          <a:xfrm>
            <a:off x="1496999" y="2166219"/>
            <a:ext cx="2680146" cy="440014"/>
          </a:xfrm>
          <a:prstGeom prst="rect">
            <a:avLst/>
          </a:prstGeom>
          <a:noFill/>
        </p:spPr>
        <p:txBody>
          <a:bodyPr wrap="none" lIns="121891" tIns="60945" rIns="121891" bIns="60945" rtlCol="0">
            <a:noAutofit/>
          </a:bodyPr>
          <a:lstStyle/>
          <a:p>
            <a:pPr algn="ctr"/>
            <a:r>
              <a:rPr lang="en-US" sz="1400" dirty="0">
                <a:latin typeface="Lato" panose="020F0502020204030203" pitchFamily="34" charset="0"/>
                <a:cs typeface="Lato Black"/>
              </a:rPr>
              <a:t>Subject’s Occupation</a:t>
            </a:r>
          </a:p>
        </p:txBody>
      </p:sp>
      <p:pic>
        <p:nvPicPr>
          <p:cNvPr id="5" name="Picture 4">
            <a:extLst>
              <a:ext uri="{FF2B5EF4-FFF2-40B4-BE49-F238E27FC236}">
                <a16:creationId xmlns:a16="http://schemas.microsoft.com/office/drawing/2014/main" id="{0B3E4E35-1405-6BFF-80F1-35F3B373EFC3}"/>
              </a:ext>
            </a:extLst>
          </p:cNvPr>
          <p:cNvPicPr>
            <a:picLocks noChangeAspect="1"/>
          </p:cNvPicPr>
          <p:nvPr/>
        </p:nvPicPr>
        <p:blipFill>
          <a:blip r:embed="rId4"/>
          <a:srcRect/>
          <a:stretch/>
        </p:blipFill>
        <p:spPr>
          <a:xfrm>
            <a:off x="71739" y="2450021"/>
            <a:ext cx="6069515" cy="3593587"/>
          </a:xfrm>
          <a:prstGeom prst="rect">
            <a:avLst/>
          </a:prstGeom>
        </p:spPr>
      </p:pic>
      <p:pic>
        <p:nvPicPr>
          <p:cNvPr id="7" name="Picture 6">
            <a:extLst>
              <a:ext uri="{FF2B5EF4-FFF2-40B4-BE49-F238E27FC236}">
                <a16:creationId xmlns:a16="http://schemas.microsoft.com/office/drawing/2014/main" id="{E8B1C644-DA97-8D5C-5137-7023A8C93B9E}"/>
              </a:ext>
            </a:extLst>
          </p:cNvPr>
          <p:cNvPicPr>
            <a:picLocks noChangeAspect="1"/>
          </p:cNvPicPr>
          <p:nvPr/>
        </p:nvPicPr>
        <p:blipFill>
          <a:blip r:embed="rId5"/>
          <a:srcRect/>
          <a:stretch/>
        </p:blipFill>
        <p:spPr>
          <a:xfrm>
            <a:off x="6515839" y="2331800"/>
            <a:ext cx="5026005" cy="3749040"/>
          </a:xfrm>
          <a:prstGeom prst="rect">
            <a:avLst/>
          </a:prstGeom>
        </p:spPr>
      </p:pic>
      <p:sp>
        <p:nvSpPr>
          <p:cNvPr id="8" name="TextBox 7">
            <a:extLst>
              <a:ext uri="{FF2B5EF4-FFF2-40B4-BE49-F238E27FC236}">
                <a16:creationId xmlns:a16="http://schemas.microsoft.com/office/drawing/2014/main" id="{0CAAF97A-52C7-A919-8593-B1BA1C58FFC7}"/>
              </a:ext>
            </a:extLst>
          </p:cNvPr>
          <p:cNvSpPr txBox="1"/>
          <p:nvPr/>
        </p:nvSpPr>
        <p:spPr>
          <a:xfrm>
            <a:off x="831273" y="6369627"/>
            <a:ext cx="4894118" cy="296515"/>
          </a:xfrm>
          <a:prstGeom prst="rect">
            <a:avLst/>
          </a:prstGeom>
        </p:spPr>
        <p:txBody>
          <a:bodyPr wrap="square" lIns="121891" tIns="60945" rIns="121891" bIns="60945" rtlCol="0">
            <a:noAutofit/>
          </a:bodyPr>
          <a:lstStyle/>
          <a:p>
            <a:pPr marL="0" indent="0">
              <a:spcBef>
                <a:spcPts val="0"/>
              </a:spcBef>
              <a:buNone/>
            </a:pPr>
            <a:endParaRPr lang="en-US" sz="2099" dirty="0">
              <a:solidFill>
                <a:schemeClr val="bg1">
                  <a:lumMod val="50000"/>
                </a:schemeClr>
              </a:solidFill>
            </a:endParaRPr>
          </a:p>
        </p:txBody>
      </p:sp>
      <p:sp>
        <p:nvSpPr>
          <p:cNvPr id="49" name="TextBox 48">
            <a:extLst>
              <a:ext uri="{FF2B5EF4-FFF2-40B4-BE49-F238E27FC236}">
                <a16:creationId xmlns:a16="http://schemas.microsoft.com/office/drawing/2014/main" id="{FBAF97FB-A4E1-5282-1B19-D1ADB3429D1C}"/>
              </a:ext>
            </a:extLst>
          </p:cNvPr>
          <p:cNvSpPr txBox="1"/>
          <p:nvPr/>
        </p:nvSpPr>
        <p:spPr>
          <a:xfrm>
            <a:off x="5548748" y="6552202"/>
            <a:ext cx="7187912" cy="246221"/>
          </a:xfrm>
          <a:prstGeom prst="rect">
            <a:avLst/>
          </a:prstGeom>
          <a:noFill/>
        </p:spPr>
        <p:txBody>
          <a:bodyPr wrap="square">
            <a:spAutoFit/>
          </a:bodyPr>
          <a:lstStyle/>
          <a:p>
            <a:r>
              <a:rPr lang="en-US" sz="1000" dirty="0">
                <a:latin typeface="Lato" panose="020F0502020204030203" pitchFamily="34" charset="0"/>
              </a:rPr>
              <a:t>https://oig.nsf.gov/sites/default/files/reports/2022-03/Strategies%20to%20Prevent%20Plagiarism_I-18-002-PR.pdf</a:t>
            </a:r>
          </a:p>
        </p:txBody>
      </p:sp>
      <p:sp>
        <p:nvSpPr>
          <p:cNvPr id="10" name="TextBox 9">
            <a:extLst>
              <a:ext uri="{FF2B5EF4-FFF2-40B4-BE49-F238E27FC236}">
                <a16:creationId xmlns:a16="http://schemas.microsoft.com/office/drawing/2014/main" id="{6854BBDA-53B1-2BB4-36B6-3002D21EAE90}"/>
              </a:ext>
            </a:extLst>
          </p:cNvPr>
          <p:cNvSpPr txBox="1"/>
          <p:nvPr/>
        </p:nvSpPr>
        <p:spPr>
          <a:xfrm>
            <a:off x="7180118" y="2036618"/>
            <a:ext cx="2867891" cy="342368"/>
          </a:xfrm>
          <a:prstGeom prst="rect">
            <a:avLst/>
          </a:prstGeom>
        </p:spPr>
        <p:txBody>
          <a:bodyPr wrap="square" lIns="121891" tIns="60945" rIns="121891" bIns="60945" rtlCol="0">
            <a:noAutofit/>
          </a:bodyPr>
          <a:lstStyle/>
          <a:p>
            <a:pPr marL="0" indent="0">
              <a:spcBef>
                <a:spcPts val="0"/>
              </a:spcBef>
              <a:buNone/>
            </a:pPr>
            <a:r>
              <a:rPr lang="en-US" sz="1400" dirty="0">
                <a:solidFill>
                  <a:schemeClr val="tx2"/>
                </a:solidFill>
                <a:latin typeface="Lato" panose="020F0502020204030203" pitchFamily="34" charset="0"/>
              </a:rPr>
              <a:t>Subject’s Education</a:t>
            </a:r>
          </a:p>
        </p:txBody>
      </p:sp>
    </p:spTree>
    <p:custDataLst>
      <p:tags r:id="rId1"/>
    </p:custDataLst>
    <p:extLst>
      <p:ext uri="{BB962C8B-B14F-4D97-AF65-F5344CB8AC3E}">
        <p14:creationId xmlns:p14="http://schemas.microsoft.com/office/powerpoint/2010/main" val="2239598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USED_PAGE_ORIENTATION" val="1"/>
  <p:tag name="ARTICULATE_USED_PAGE_SIZE" val="7"/>
  <p:tag name="ARTICULATE_REFERENCE_COUNT" val="0"/>
  <p:tag name="ARTICULATE_PLAYER_GLOSSARY_XML" val="&lt;?xml version=&quot;1.0&quot; encoding=&quot;utf-16&quot;?&gt;&lt;glossary xmlns:xsi=&quot;http://www.w3.org/2001/XMLSchema-instance&quot; xmlns:xsd=&quot;http://www.w3.org/2001/XMLSchema&quot;&gt;&lt;terms /&gt;&lt;/glossary&gt;"/>
  <p:tag name="ARTICULATE_SLIDE_THUMBNAIL_REFRESH" val="1"/>
  <p:tag name="TAG_BACKING_FORM_KEY" val="5113726-h:\2022 rcr summer series\final rcr series\2022 ufr_rcr_plagiarism.pptm"/>
  <p:tag name="ARTICULATE_PRESENTER_VERSION" val="8"/>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11"/>
  <p:tag name="ARTICULATE_SLIDE_PRESENTER_GUID" val="ebf9a19f-5ec0-4f06-bfc5-0626a326353e"/>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UDIO_ID" val="263"/>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4"/>
  <p:tag name="ARTICULATE_SLIDE_PRESENTER_GUID" val="ebf9a19f-5ec0-4f06-bfc5-0626a326353e"/>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UDIO_ID" val="293"/>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8"/>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UDIO_ID" val="290"/>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11"/>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642"/>
  <p:tag name="ARTICULATE_USED_LAYOUT" val="5"/>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UDIO_ID" val="267"/>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5"/>
  <p:tag name="ARTICULATE_SLIDE_PRESENTER_GUID" val="ebf9a19f-5ec0-4f06-bfc5-0626a326353e"/>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UDIO_ID" val="263"/>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4"/>
  <p:tag name="ARTICULATE_SLIDE_PRESENTER_GUID" val="ebf9a19f-5ec0-4f06-bfc5-0626a326353e"/>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UDIO_ID" val="267"/>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5"/>
  <p:tag name="ARTICULATE_SLIDE_PRESENTER_GUID" val="ebf9a19f-5ec0-4f06-bfc5-0626a326353e"/>
</p:tagLst>
</file>

<file path=ppt/tags/tag108.xml><?xml version="1.0" encoding="utf-8"?>
<p:tagLst xmlns:a="http://schemas.openxmlformats.org/drawingml/2006/main" xmlns:r="http://schemas.openxmlformats.org/officeDocument/2006/relationships" xmlns:p="http://schemas.openxmlformats.org/presentationml/2006/main">
  <p:tag name="AUDIO_ID" val="267"/>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5"/>
  <p:tag name="ARTICULATE_SLIDE_PRESENTER_GUID" val="ebf9a19f-5ec0-4f06-bfc5-0626a326353e"/>
</p:tagLst>
</file>

<file path=ppt/tags/tag109.xml><?xml version="1.0" encoding="utf-8"?>
<p:tagLst xmlns:a="http://schemas.openxmlformats.org/drawingml/2006/main" xmlns:r="http://schemas.openxmlformats.org/officeDocument/2006/relationships" xmlns:p="http://schemas.openxmlformats.org/presentationml/2006/main">
  <p:tag name="AUDIO_ID" val="264"/>
  <p:tag name="ARTICULATE_NAV_LEVEL" val="1"/>
  <p:tag name="ARTICULATE_TOC_EXPANDED" val="True"/>
  <p:tag name="ARTICULATE_SLIDE_PRESENTER_GUID" val="554b9cf3-16c7-4dc8-afd5-014a918b0650"/>
  <p:tag name="ARTICULATE_SLIDE_PAUSE" val="1"/>
  <p:tag name="ARTICULATE_HIDE_SLIDE" val="0"/>
  <p:tag name="ARTICULATE_PLAYER_CONTROL_PREVIOUS" val="True"/>
  <p:tag name="ARTICULATE_PLAYER_CONTROL_NEXT" val="True"/>
  <p:tag name="ARTICULATE_USED_LAYOUT" val="6"/>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UDIO_ID" val="269"/>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6"/>
  <p:tag name="ARTICULATE_SLIDE_PRESENTER_GUID" val="ebf9a19f-5ec0-4f06-bfc5-0626a326353e"/>
</p:tagLst>
</file>

<file path=ppt/tags/tag111.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7"/>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UDIO_ID" val="275"/>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8"/>
  <p:tag name="ARTICULATE_SLIDE_PRESENTER_GUID" val="ebf9a19f-5ec0-4f06-bfc5-0626a326353e"/>
</p:tagLst>
</file>

<file path=ppt/tags/tag113.xml><?xml version="1.0" encoding="utf-8"?>
<p:tagLst xmlns:a="http://schemas.openxmlformats.org/drawingml/2006/main" xmlns:r="http://schemas.openxmlformats.org/officeDocument/2006/relationships" xmlns:p="http://schemas.openxmlformats.org/presentationml/2006/main">
  <p:tag name="ARTICULATE_USED_LAYOUT" val="2"/>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UDIO_ID" val="299"/>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4"/>
</p:tagLst>
</file>

<file path=ppt/tags/tag115.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TOC_EXPANDED" val="True"/>
  <p:tag name="ARTICULATE_SLIDE_PRESENTER_GUID" val="2e8d07ec-2ec1-44e9-b076-51981498eeac"/>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USED_LAYOUT" val="1"/>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UDIO_ID" val="271"/>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8"/>
  <p:tag name="ARTICULATE_SLIDE_PRESENTER_GUID" val="ebf9a19f-5ec0-4f06-bfc5-0626a326353e"/>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USED_LAYOUT" val="2"/>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UDIO_ID" val="401"/>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8"/>
  <p:tag name="ARTICULATE_SLIDE_PRESENTER_GUID" val="ebf9a19f-5ec0-4f06-bfc5-0626a326353e"/>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38"/>
  <p:tag name="ARTICULATE_CHARACTER_CROP" val="381"/>
</p:tagLst>
</file>

<file path=ppt/theme/theme1.xml><?xml version="1.0" encoding="utf-8"?>
<a:theme xmlns:a="http://schemas.openxmlformats.org/drawingml/2006/main" name="Office Theme">
  <a:themeElements>
    <a:clrScheme name="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rmony">
  <a:themeElements>
    <a:clrScheme name="Harmony">
      <a:dk1>
        <a:srgbClr val="000000"/>
      </a:dk1>
      <a:lt1>
        <a:srgbClr val="FFFFFF"/>
      </a:lt1>
      <a:dk2>
        <a:srgbClr val="343E48"/>
      </a:dk2>
      <a:lt2>
        <a:srgbClr val="EFEFEF"/>
      </a:lt2>
      <a:accent1>
        <a:srgbClr val="5A31C3"/>
      </a:accent1>
      <a:accent2>
        <a:srgbClr val="381D81"/>
      </a:accent2>
      <a:accent3>
        <a:srgbClr val="997BDC"/>
      </a:accent3>
      <a:accent4>
        <a:srgbClr val="301969"/>
      </a:accent4>
      <a:accent5>
        <a:srgbClr val="866BC4"/>
      </a:accent5>
      <a:accent6>
        <a:srgbClr val="7D68DC"/>
      </a:accent6>
      <a:hlink>
        <a:srgbClr val="10AE99"/>
      </a:hlink>
      <a:folHlink>
        <a:srgbClr val="92D050"/>
      </a:folHlink>
    </a:clrScheme>
    <a:fontScheme name="Harmony">
      <a:majorFont>
        <a:latin typeface="Montserrat-Bold"/>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954" tIns="60977" rIns="121954" bIns="60977">
        <a:noAutofit/>
      </a:bodyPr>
      <a:lstStyle>
        <a:defPPr marL="0" indent="0">
          <a:spcBef>
            <a:spcPts val="0"/>
          </a:spcBef>
          <a:buNone/>
          <a:defRPr sz="2100" dirty="0">
            <a:solidFill>
              <a:schemeClr val="bg1">
                <a:lumMod val="50000"/>
              </a:schemeClr>
            </a:solidFill>
            <a:cs typeface="Calibri"/>
          </a:defRPr>
        </a:defPPr>
      </a:lstStyle>
    </a:txDef>
  </a:objectDefaults>
  <a:extraClrSchemeLst/>
</a:theme>
</file>

<file path=ppt/theme/theme3.xml><?xml version="1.0" encoding="utf-8"?>
<a:theme xmlns:a="http://schemas.openxmlformats.org/drawingml/2006/main" name="Bold Momentum">
  <a:themeElements>
    <a:clrScheme name="MOMENTUM 1">
      <a:dk1>
        <a:srgbClr val="000000"/>
      </a:dk1>
      <a:lt1>
        <a:srgbClr val="FFFFFF"/>
      </a:lt1>
      <a:dk2>
        <a:srgbClr val="002657"/>
      </a:dk2>
      <a:lt2>
        <a:srgbClr val="C7C9C8"/>
      </a:lt2>
      <a:accent1>
        <a:srgbClr val="FA4616"/>
      </a:accent1>
      <a:accent2>
        <a:srgbClr val="0020A5"/>
      </a:accent2>
      <a:accent3>
        <a:srgbClr val="F2A900"/>
      </a:accent3>
      <a:accent4>
        <a:srgbClr val="228848"/>
      </a:accent4>
      <a:accent5>
        <a:srgbClr val="692A60"/>
      </a:accent5>
      <a:accent6>
        <a:srgbClr val="D32737"/>
      </a:accent6>
      <a:hlink>
        <a:srgbClr val="343741"/>
      </a:hlink>
      <a:folHlink>
        <a:srgbClr val="343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PowerPoint_Template" id="{9CD39896-E0E5-3441-A32A-3B49EFDE19C3}" vid="{64BFE5F7-D160-5040-8040-E73C70509D1F}"/>
    </a:ext>
  </a:extLst>
</a:theme>
</file>

<file path=ppt/theme/theme4.xml><?xml version="1.0" encoding="utf-8"?>
<a:theme xmlns:a="http://schemas.openxmlformats.org/drawingml/2006/main" name="Illuminate">
  <a:themeElements>
    <a:clrScheme name="Mau City">
      <a:dk1>
        <a:srgbClr val="000000"/>
      </a:dk1>
      <a:lt1>
        <a:srgbClr val="FFFFFF"/>
      </a:lt1>
      <a:dk2>
        <a:srgbClr val="0298E1"/>
      </a:dk2>
      <a:lt2>
        <a:srgbClr val="CFD6DE"/>
      </a:lt2>
      <a:accent1>
        <a:srgbClr val="0087C9"/>
      </a:accent1>
      <a:accent2>
        <a:srgbClr val="36B2CA"/>
      </a:accent2>
      <a:accent3>
        <a:srgbClr val="0065AC"/>
      </a:accent3>
      <a:accent4>
        <a:srgbClr val="12254D"/>
      </a:accent4>
      <a:accent5>
        <a:srgbClr val="728089"/>
      </a:accent5>
      <a:accent6>
        <a:srgbClr val="A2B1C1"/>
      </a:accent6>
      <a:hlink>
        <a:srgbClr val="1D0F29"/>
      </a:hlink>
      <a:folHlink>
        <a:srgbClr val="3F3F3F"/>
      </a:folHlink>
    </a:clrScheme>
    <a:fontScheme name="City_16">
      <a:majorFont>
        <a:latin typeface="Lato Light"/>
        <a:ea typeface="Helvetica Light"/>
        <a:cs typeface="Helvetica Light"/>
      </a:majorFont>
      <a:minorFont>
        <a:latin typeface="Lato Regular"/>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a:noFill/>
          <a:miter lim="400000"/>
        </a:ln>
        <a:effectLst/>
      </a:spPr>
      <a:bodyPr rot="0" spcFirstLastPara="1" vertOverflow="overflow" horzOverflow="overflow" vert="horz" wrap="square" lIns="50800" tIns="50800" rIns="50800" bIns="50800" numCol="1" spcCol="38100" rtlCol="0" anchor="ctr">
        <a:no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Flow">
  <a:themeElements>
    <a:clrScheme name="Flow">
      <a:dk1>
        <a:sysClr val="windowText" lastClr="000000"/>
      </a:dk1>
      <a:lt1>
        <a:sysClr val="window" lastClr="FFFFFF"/>
      </a:lt1>
      <a:dk2>
        <a:srgbClr val="1A2026"/>
      </a:dk2>
      <a:lt2>
        <a:srgbClr val="7B8F9D"/>
      </a:lt2>
      <a:accent1>
        <a:srgbClr val="ED3667"/>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low">
      <a:majorFont>
        <a:latin typeface="Lato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91" tIns="60945" rIns="121891" bIns="60945">
        <a:noAutofit/>
      </a:bodyPr>
      <a:lstStyle>
        <a:defPPr marL="0" indent="0">
          <a:spcBef>
            <a:spcPts val="0"/>
          </a:spcBef>
          <a:buNone/>
          <a:defRPr sz="2099" dirty="0">
            <a:solidFill>
              <a:schemeClr val="bg1">
                <a:lumMod val="50000"/>
              </a:schemeClr>
            </a:solidFill>
          </a:defRPr>
        </a:defPPr>
      </a:lstStyle>
    </a:txDef>
  </a:objectDefaults>
  <a:extraClrSchemeLst/>
</a:theme>
</file>

<file path=ppt/theme/theme6.xml><?xml version="1.0" encoding="utf-8"?>
<a:theme xmlns:a="http://schemas.openxmlformats.org/drawingml/2006/main" name="Synergy">
  <a:themeElements>
    <a:clrScheme name="Synergy">
      <a:dk1>
        <a:sysClr val="windowText" lastClr="000000"/>
      </a:dk1>
      <a:lt1>
        <a:sysClr val="window" lastClr="FFFFFF"/>
      </a:lt1>
      <a:dk2>
        <a:srgbClr val="1F497D"/>
      </a:dk2>
      <a:lt2>
        <a:srgbClr val="F0F0F0"/>
      </a:lt2>
      <a:accent1>
        <a:srgbClr val="182DBE"/>
      </a:accent1>
      <a:accent2>
        <a:srgbClr val="2F3B46"/>
      </a:accent2>
      <a:accent3>
        <a:srgbClr val="96A5B7"/>
      </a:accent3>
      <a:accent4>
        <a:srgbClr val="AABAD0"/>
      </a:accent4>
      <a:accent5>
        <a:srgbClr val="1EA57D"/>
      </a:accent5>
      <a:accent6>
        <a:srgbClr val="24C8B1"/>
      </a:accent6>
      <a:hlink>
        <a:srgbClr val="0000FF"/>
      </a:hlink>
      <a:folHlink>
        <a:srgbClr val="800080"/>
      </a:folHlink>
    </a:clrScheme>
    <a:fontScheme name="Synergy">
      <a:majorFont>
        <a:latin typeface="Prata"/>
        <a:ea typeface=""/>
        <a:cs typeface=""/>
      </a:majorFont>
      <a:minorFont>
        <a:latin typeface="Lat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erenity">
  <a:themeElements>
    <a:clrScheme name="Serenity">
      <a:dk1>
        <a:srgbClr val="000000"/>
      </a:dk1>
      <a:lt1>
        <a:srgbClr val="FFFFFF"/>
      </a:lt1>
      <a:dk2>
        <a:srgbClr val="53575E"/>
      </a:dk2>
      <a:lt2>
        <a:srgbClr val="DBDEDF"/>
      </a:lt2>
      <a:accent1>
        <a:srgbClr val="FE635B"/>
      </a:accent1>
      <a:accent2>
        <a:srgbClr val="EBD0C6"/>
      </a:accent2>
      <a:accent3>
        <a:srgbClr val="F0C8B9"/>
      </a:accent3>
      <a:accent4>
        <a:srgbClr val="6C6C6C"/>
      </a:accent4>
      <a:accent5>
        <a:srgbClr val="FB8A83"/>
      </a:accent5>
      <a:accent6>
        <a:srgbClr val="F0E2DD"/>
      </a:accent6>
      <a:hlink>
        <a:srgbClr val="0563C1"/>
      </a:hlink>
      <a:folHlink>
        <a:srgbClr val="954F72"/>
      </a:folHlink>
    </a:clrScheme>
    <a:fontScheme name="Serenity">
      <a:majorFont>
        <a:latin typeface="Oswald Light"/>
        <a:ea typeface=""/>
        <a:cs typeface=""/>
      </a:majorFont>
      <a:minorFont>
        <a:latin typeface="Lat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Corporate Revamp 04 LT 4x3_Widescreen" id="{664AC7BC-8578-E945-A280-0E6EDE46BAF5}" vid="{3B3501F2-41E6-344D-8B03-E9F8E78CC489}"/>
    </a:ext>
  </a:extLst>
</a:theme>
</file>

<file path=ppt/theme/theme9.xml><?xml version="1.0" encoding="utf-8"?>
<a:theme xmlns:a="http://schemas.openxmlformats.org/drawingml/2006/main" name="Template 12 Light">
  <a:themeElements>
    <a:clrScheme name="Radiance">
      <a:dk1>
        <a:srgbClr val="000000"/>
      </a:dk1>
      <a:lt1>
        <a:srgbClr val="FFFFFF"/>
      </a:lt1>
      <a:dk2>
        <a:srgbClr val="44546A"/>
      </a:dk2>
      <a:lt2>
        <a:srgbClr val="E7E6E6"/>
      </a:lt2>
      <a:accent1>
        <a:srgbClr val="3CBDC4"/>
      </a:accent1>
      <a:accent2>
        <a:srgbClr val="2F528E"/>
      </a:accent2>
      <a:accent3>
        <a:srgbClr val="566274"/>
      </a:accent3>
      <a:accent4>
        <a:srgbClr val="212A35"/>
      </a:accent4>
      <a:accent5>
        <a:srgbClr val="B8CDD4"/>
      </a:accent5>
      <a:accent6>
        <a:srgbClr val="48AECE"/>
      </a:accent6>
      <a:hlink>
        <a:srgbClr val="0563C1"/>
      </a:hlink>
      <a:folHlink>
        <a:srgbClr val="954F72"/>
      </a:folHlink>
    </a:clrScheme>
    <a:fontScheme name="Template 12 Fonts">
      <a:majorFont>
        <a:latin typeface="Montserrat Medium"/>
        <a:ea typeface=""/>
        <a:cs typeface=""/>
      </a:majorFont>
      <a:minorFont>
        <a:latin typeface="Open Sans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entPassPackage>
  <PackageId>Template-00009-PPT</PackageId>
</ContentPassPackage>
</file>

<file path=customXml/item2.xml><?xml version="1.0" encoding="utf-8"?>
<ContentPassPackage>
  <PackageId>Template-00025-PPT</PackageId>
</ContentPassPackage>
</file>

<file path=customXml/item3.xml><?xml version="1.0" encoding="utf-8"?>
<ContentPassPackage>
  <PackageId>Template-00029-PPT</PackageId>
</ContentPassPackage>
</file>

<file path=customXml/item4.xml><?xml version="1.0" encoding="utf-8"?>
<ContentPassPackage>
  <PackageId>Template-00017-PPT</PackageId>
</ContentPassPackage>
</file>

<file path=customXml/item5.xml><?xml version="1.0" encoding="utf-8"?>
<ContentPassPackage>
  <PackageId>Template-00023-PPT</PackageId>
</ContentPassPackage>
</file>

<file path=customXml/item6.xml><?xml version="1.0" encoding="utf-8"?>
<ContentPassPackage>
  <PackageId>Template-00027-PPT</PackageId>
</ContentPassPackage>
</file>

<file path=customXml/item7.xml><?xml version="1.0" encoding="utf-8"?>
<ct:contentTypeSchema xmlns:ct="http://schemas.microsoft.com/office/2006/metadata/contentType" xmlns:ma="http://schemas.microsoft.com/office/2006/metadata/properties/metaAttributes" ct:_="" ma:_="" ma:contentTypeName="Document" ma:contentTypeID="0x01010066F06474F4F00E4191D2B19874532D3A" ma:contentTypeVersion="10" ma:contentTypeDescription="Create a new document." ma:contentTypeScope="" ma:versionID="d77f51b4237023df078c93834b87b714">
  <xsd:schema xmlns:xsd="http://www.w3.org/2001/XMLSchema" xmlns:xs="http://www.w3.org/2001/XMLSchema" xmlns:p="http://schemas.microsoft.com/office/2006/metadata/properties" xmlns:ns2="6b207c02-c30d-4f65-91f1-72586439234c" xmlns:ns3="8984e8bf-8620-498a-b384-fbc295e74f77" targetNamespace="http://schemas.microsoft.com/office/2006/metadata/properties" ma:root="true" ma:fieldsID="b70dd4682082ab6ee61dcdba7673a258" ns2:_="" ns3:_="">
    <xsd:import namespace="6b207c02-c30d-4f65-91f1-72586439234c"/>
    <xsd:import namespace="8984e8bf-8620-498a-b384-fbc295e74f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07c02-c30d-4f65-91f1-7258643923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84e8bf-8620-498a-b384-fbc295e74f7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D250BC-6B06-4CB2-88F8-F0161027AEC5}">
  <ds:schemaRefs/>
</ds:datastoreItem>
</file>

<file path=customXml/itemProps2.xml><?xml version="1.0" encoding="utf-8"?>
<ds:datastoreItem xmlns:ds="http://schemas.openxmlformats.org/officeDocument/2006/customXml" ds:itemID="{30F84FAF-C99B-48F1-A192-AFB67BEF3636}">
  <ds:schemaRefs/>
</ds:datastoreItem>
</file>

<file path=customXml/itemProps3.xml><?xml version="1.0" encoding="utf-8"?>
<ds:datastoreItem xmlns:ds="http://schemas.openxmlformats.org/officeDocument/2006/customXml" ds:itemID="{381C12C0-B7A6-4298-A34B-BD166C197B6E}">
  <ds:schemaRefs/>
</ds:datastoreItem>
</file>

<file path=customXml/itemProps4.xml><?xml version="1.0" encoding="utf-8"?>
<ds:datastoreItem xmlns:ds="http://schemas.openxmlformats.org/officeDocument/2006/customXml" ds:itemID="{A1191D65-BFB8-4C1A-8300-1BE8F671D54A}">
  <ds:schemaRefs/>
</ds:datastoreItem>
</file>

<file path=customXml/itemProps5.xml><?xml version="1.0" encoding="utf-8"?>
<ds:datastoreItem xmlns:ds="http://schemas.openxmlformats.org/officeDocument/2006/customXml" ds:itemID="{BC744A06-1B36-4DB7-929F-AFB6CA5D40ED}">
  <ds:schemaRefs/>
</ds:datastoreItem>
</file>

<file path=customXml/itemProps6.xml><?xml version="1.0" encoding="utf-8"?>
<ds:datastoreItem xmlns:ds="http://schemas.openxmlformats.org/officeDocument/2006/customXml" ds:itemID="{775EE05C-F83A-4DBA-8442-4C76A7BEA86D}">
  <ds:schemaRefs/>
</ds:datastoreItem>
</file>

<file path=customXml/itemProps7.xml><?xml version="1.0" encoding="utf-8"?>
<ds:datastoreItem xmlns:ds="http://schemas.openxmlformats.org/officeDocument/2006/customXml" ds:itemID="{A5BCD042-3BC2-4A81-9752-6F46B2622E14}"/>
</file>

<file path=customXml/itemProps8.xml><?xml version="1.0" encoding="utf-8"?>
<ds:datastoreItem xmlns:ds="http://schemas.openxmlformats.org/officeDocument/2006/customXml" ds:itemID="{1B9DF2B0-DBC1-4A38-AB2A-90D7B04A5C7E}"/>
</file>

<file path=customXml/itemProps9.xml><?xml version="1.0" encoding="utf-8"?>
<ds:datastoreItem xmlns:ds="http://schemas.openxmlformats.org/officeDocument/2006/customXml" ds:itemID="{94E26F41-16C0-465E-9F83-369CFC4B8743}"/>
</file>

<file path=docProps/app.xml><?xml version="1.0" encoding="utf-8"?>
<Properties xmlns="http://schemas.openxmlformats.org/officeDocument/2006/extended-properties" xmlns:vt="http://schemas.openxmlformats.org/officeDocument/2006/docPropsVTypes">
  <Template/>
  <TotalTime>6392</TotalTime>
  <Words>2864</Words>
  <Application>Microsoft Office PowerPoint</Application>
  <PresentationFormat>Widescreen</PresentationFormat>
  <Paragraphs>236</Paragraphs>
  <Slides>26</Slides>
  <Notes>24</Notes>
  <HiddenSlides>0</HiddenSlides>
  <MMClips>0</MMClips>
  <ScaleCrop>false</ScaleCrop>
  <HeadingPairs>
    <vt:vector size="6" baseType="variant">
      <vt:variant>
        <vt:lpstr>Fonts Used</vt:lpstr>
      </vt:variant>
      <vt:variant>
        <vt:i4>33</vt:i4>
      </vt:variant>
      <vt:variant>
        <vt:lpstr>Theme</vt:lpstr>
      </vt:variant>
      <vt:variant>
        <vt:i4>9</vt:i4>
      </vt:variant>
      <vt:variant>
        <vt:lpstr>Slide Titles</vt:lpstr>
      </vt:variant>
      <vt:variant>
        <vt:i4>26</vt:i4>
      </vt:variant>
    </vt:vector>
  </HeadingPairs>
  <TitlesOfParts>
    <vt:vector size="68" baseType="lpstr">
      <vt:lpstr>Aleo Light</vt:lpstr>
      <vt:lpstr>Arial</vt:lpstr>
      <vt:lpstr>Baskerville Old Face</vt:lpstr>
      <vt:lpstr>Calibri</vt:lpstr>
      <vt:lpstr>Gentona</vt:lpstr>
      <vt:lpstr>Gentona Bold</vt:lpstr>
      <vt:lpstr>Gentona Book</vt:lpstr>
      <vt:lpstr>Gentona Light</vt:lpstr>
      <vt:lpstr>Gentona Medium</vt:lpstr>
      <vt:lpstr>Gentona Medium Italic</vt:lpstr>
      <vt:lpstr>Gentona SemiBold</vt:lpstr>
      <vt:lpstr>Gentona SemiBold Italic</vt:lpstr>
      <vt:lpstr>Lato</vt:lpstr>
      <vt:lpstr>Lato Black</vt:lpstr>
      <vt:lpstr>Lato Light</vt:lpstr>
      <vt:lpstr>Lato Regular</vt:lpstr>
      <vt:lpstr>Merriweather-Regular</vt:lpstr>
      <vt:lpstr>Montserrat Medium</vt:lpstr>
      <vt:lpstr>Montserrat-Bold</vt:lpstr>
      <vt:lpstr>Obviously Extd Blck</vt:lpstr>
      <vt:lpstr>Obviously Extd Medi</vt:lpstr>
      <vt:lpstr>Obviously Wide Blck</vt:lpstr>
      <vt:lpstr>Obviously Wide Lght</vt:lpstr>
      <vt:lpstr>Obviously Wide Medi</vt:lpstr>
      <vt:lpstr>Obviously Wide Semi</vt:lpstr>
      <vt:lpstr>Obviously-WideLghtItalic</vt:lpstr>
      <vt:lpstr>Open Sans</vt:lpstr>
      <vt:lpstr>Open Sans Regular</vt:lpstr>
      <vt:lpstr>Oswald Light</vt:lpstr>
      <vt:lpstr>Palatino Linotype</vt:lpstr>
      <vt:lpstr>Prata</vt:lpstr>
      <vt:lpstr>Roboto Light</vt:lpstr>
      <vt:lpstr>Times New Roman</vt:lpstr>
      <vt:lpstr>Office Theme</vt:lpstr>
      <vt:lpstr>Harmony</vt:lpstr>
      <vt:lpstr>Bold Momentum</vt:lpstr>
      <vt:lpstr>Illuminate</vt:lpstr>
      <vt:lpstr>Flow</vt:lpstr>
      <vt:lpstr>Synergy</vt:lpstr>
      <vt:lpstr>1_Office Theme</vt:lpstr>
      <vt:lpstr>Serenity</vt:lpstr>
      <vt:lpstr>Template 12 Light</vt:lpstr>
      <vt:lpstr>PowerPoint Presentation</vt:lpstr>
      <vt:lpstr>PowerPoint Presentation</vt:lpstr>
      <vt:lpstr>Plagiarism: Pitfalls &amp; Prevention</vt:lpstr>
      <vt:lpstr>Agenda:</vt:lpstr>
      <vt:lpstr>OBJECTIVES</vt:lpstr>
      <vt:lpstr>Plagiarism:</vt:lpstr>
      <vt:lpstr>Federal: FFP</vt:lpstr>
      <vt:lpstr>PowerPoint Presentation</vt:lpstr>
      <vt:lpstr>NSF:</vt:lpstr>
      <vt:lpstr>PowerPoint Presentation</vt:lpstr>
      <vt:lpstr>PowerPoint Presentation</vt:lpstr>
      <vt:lpstr>PowerPoint Presentation</vt:lpstr>
      <vt:lpstr>PowerPoint Presentation</vt:lpstr>
      <vt:lpstr>             Case Study: Discussion</vt:lpstr>
      <vt:lpstr>Professional:</vt:lpstr>
      <vt:lpstr>5 most common types of plagiarism:</vt:lpstr>
      <vt:lpstr>PowerPoint Presentation</vt:lpstr>
      <vt:lpstr>PowerPoint Presentation</vt:lpstr>
      <vt:lpstr>UF Honor Code:</vt:lpstr>
      <vt:lpstr>Case study: Is this plagiarism? </vt:lpstr>
      <vt:lpstr>Prevention: A call to action</vt:lpstr>
      <vt:lpstr>IF  YOU  SUSPECT  RESEARCH  MISCONDUCT?</vt:lpstr>
      <vt:lpstr>A podcast devoted to creating a culture of responsible conduct of research and research integrity at the University of Florida.  Produced by UF Creative Works, and a team of people across the UF Campus including UF Research, CTSI, the Center for Undergraduate Research, and a group of UF Research Ambassadors.   https://research.ufl.edu/research-roundtable-podcast.html    Acknowledgement: The 2022 RCR Summer Seminar Series is funded in part by the Department of Health and Human Services, Office of Research Integrity grant (#ORIIR210068). Disclaimer: The content is solely the responsibility of the authors and does not necessarily represent the official views of the National Institutes of Health. </vt:lpstr>
      <vt:lpstr>PowerPoint Presentation</vt:lpstr>
      <vt:lpstr>Contact me!</vt:lpstr>
      <vt:lpstr>Survey:          |  30-day post seminar series  bit.ly/rcr2022       |  interviews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UF Research</dc:title>
  <dc:creator>Joe Kays</dc:creator>
  <cp:lastModifiedBy>Leonard, Michelle M</cp:lastModifiedBy>
  <cp:revision>221</cp:revision>
  <cp:lastPrinted>2020-08-13T15:55:06Z</cp:lastPrinted>
  <dcterms:created xsi:type="dcterms:W3CDTF">2020-08-12T15:45:35Z</dcterms:created>
  <dcterms:modified xsi:type="dcterms:W3CDTF">2022-06-07T16:52:49Z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2022 UFR_RCRTemplate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35E40746-56E0-4591-A6B6-CEBB1DCE221C</vt:lpwstr>
  </property>
  <property fmtid="{D5CDD505-2E9C-101B-9397-08002B2CF9AE}" pid="6" name="ArticulateProjectFull">
    <vt:lpwstr>H:\2022 RCR Summer Series\Final RCR Series\2022 UFR_RCR_Plagiarism.ppta</vt:lpwstr>
  </property>
  <property fmtid="{D5CDD505-2E9C-101B-9397-08002B2CF9AE}" pid="7" name="ContentTypeId">
    <vt:lpwstr>0x01010066F06474F4F00E4191D2B19874532D3A</vt:lpwstr>
  </property>
</Properties>
</file>