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1"/>
  </p:notesMasterIdLst>
  <p:sldIdLst>
    <p:sldId id="260" r:id="rId2"/>
    <p:sldId id="264" r:id="rId3"/>
    <p:sldId id="266" r:id="rId4"/>
    <p:sldId id="265" r:id="rId5"/>
    <p:sldId id="268" r:id="rId6"/>
    <p:sldId id="267" r:id="rId7"/>
    <p:sldId id="271" r:id="rId8"/>
    <p:sldId id="270" r:id="rId9"/>
    <p:sldId id="269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Relationship Id="rId7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C7A3F-48E1-4482-992F-6FA22B7729BE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493-2B9F-4DEA-A2A0-648C1A0E5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518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0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9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38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8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78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798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3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5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1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5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F072-5A2D-2341-900A-D0A7AAC4F208}" type="datetimeFigureOut">
              <a:rPr lang="en-US" smtClean="0"/>
              <a:t>8/21/2019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94401-D97C-AA43-BDE2-1C065289A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6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69C271F-2E6D-48AB-8D85-043533B9D5D6}"/>
              </a:ext>
            </a:extLst>
          </p:cNvPr>
          <p:cNvSpPr txBox="1"/>
          <p:nvPr/>
        </p:nvSpPr>
        <p:spPr>
          <a:xfrm>
            <a:off x="250787" y="653622"/>
            <a:ext cx="651439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NIH and NSF</a:t>
            </a:r>
          </a:p>
          <a:p>
            <a:r>
              <a:rPr lang="en-US" sz="4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Non-compliant Examples</a:t>
            </a:r>
            <a:endParaRPr lang="en-US" sz="4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dirty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Amber Hardie</a:t>
            </a:r>
          </a:p>
          <a:p>
            <a:r>
              <a:rPr lang="en-US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Ron Lester</a:t>
            </a:r>
            <a:endParaRPr lang="en-US" sz="2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of Sponsored Programs (DSP)</a:t>
            </a:r>
          </a:p>
        </p:txBody>
      </p:sp>
    </p:spTree>
    <p:extLst>
      <p:ext uri="{BB962C8B-B14F-4D97-AF65-F5344CB8AC3E}">
        <p14:creationId xmlns:p14="http://schemas.microsoft.com/office/powerpoint/2010/main" val="369557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90"/>
            <a:ext cx="9144000" cy="381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1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5523"/>
            <a:ext cx="9144000" cy="345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57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17" y="506895"/>
            <a:ext cx="8856165" cy="368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5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387"/>
            <a:ext cx="9144000" cy="320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02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" y="559342"/>
            <a:ext cx="8848182" cy="324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2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22" y="209531"/>
            <a:ext cx="6926346" cy="440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3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803" y="164868"/>
            <a:ext cx="6106377" cy="452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8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randedPowerpoint_11_16_16-9Slides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06" y="1732272"/>
            <a:ext cx="7988968" cy="146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71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3343</TotalTime>
  <Words>16</Words>
  <Application>Microsoft Office PowerPoint</Application>
  <PresentationFormat>On-screen Show (16:9)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Elecia</dc:creator>
  <cp:lastModifiedBy>Forrest,Barry</cp:lastModifiedBy>
  <cp:revision>304</cp:revision>
  <dcterms:created xsi:type="dcterms:W3CDTF">2016-11-23T15:55:26Z</dcterms:created>
  <dcterms:modified xsi:type="dcterms:W3CDTF">2019-08-21T13:04:08Z</dcterms:modified>
</cp:coreProperties>
</file>